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notesMasterIdLst>
    <p:notesMasterId r:id="rId18"/>
  </p:notesMasterIdLst>
  <p:sldIdLst>
    <p:sldId id="277" r:id="rId2"/>
    <p:sldId id="282" r:id="rId3"/>
    <p:sldId id="329" r:id="rId4"/>
    <p:sldId id="605" r:id="rId5"/>
    <p:sldId id="606" r:id="rId6"/>
    <p:sldId id="283" r:id="rId7"/>
    <p:sldId id="286" r:id="rId8"/>
    <p:sldId id="338" r:id="rId9"/>
    <p:sldId id="331" r:id="rId10"/>
    <p:sldId id="332" r:id="rId11"/>
    <p:sldId id="333" r:id="rId12"/>
    <p:sldId id="334" r:id="rId13"/>
    <p:sldId id="335" r:id="rId14"/>
    <p:sldId id="336" r:id="rId15"/>
    <p:sldId id="337" r:id="rId16"/>
    <p:sldId id="32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. Haroon Shakeel" initials="MHS" lastIdx="1" clrIdx="0">
    <p:extLst>
      <p:ext uri="{19B8F6BF-5375-455C-9EA6-DF929625EA0E}">
        <p15:presenceInfo xmlns:p15="http://schemas.microsoft.com/office/powerpoint/2012/main" userId="S::15030040@lums.edu.pk::5f591d03-044f-4960-98c3-1375a7aebd0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8" autoAdjust="0"/>
    <p:restoredTop sz="94619"/>
  </p:normalViewPr>
  <p:slideViewPr>
    <p:cSldViewPr snapToGrid="0">
      <p:cViewPr varScale="1">
        <p:scale>
          <a:sx n="109" d="100"/>
          <a:sy n="109" d="100"/>
        </p:scale>
        <p:origin x="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9F173-A4B3-4820-B589-092C9A86FAC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B9646-06AD-41A3-A043-DECF2E99E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12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>
            <a:extLst>
              <a:ext uri="{FF2B5EF4-FFF2-40B4-BE49-F238E27FC236}">
                <a16:creationId xmlns:a16="http://schemas.microsoft.com/office/drawing/2014/main" id="{49122A29-BAC8-3741-3335-1ED5B098DB6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C0D7031-03C7-4E41-A8BE-E937C4002399}" type="slidenum">
              <a:rPr lang="en-US" altLang="en-US" sz="1200" b="0"/>
              <a:pPr/>
              <a:t>5</a:t>
            </a:fld>
            <a:endParaRPr lang="en-US" altLang="en-US" sz="1200" b="0"/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C97979D1-DC03-65F3-AC03-70D3197644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425CAA3B-B0C7-01FC-D3C6-AD903E95F3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>
            <a:extLst>
              <a:ext uri="{FF2B5EF4-FFF2-40B4-BE49-F238E27FC236}">
                <a16:creationId xmlns:a16="http://schemas.microsoft.com/office/drawing/2014/main" id="{D252780D-B745-DF91-10D7-5C225E2CCF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30DA5DB-E36F-9546-B786-B50592D32932}" type="slidenum">
              <a:rPr lang="en-US" altLang="en-US" sz="1200" b="0"/>
              <a:pPr/>
              <a:t>6</a:t>
            </a:fld>
            <a:endParaRPr lang="en-US" altLang="en-US" sz="1200" b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595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37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481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q"/>
              <a:defRPr sz="2400"/>
            </a:lvl1pPr>
            <a:lvl2pPr marL="384048" indent="-182880">
              <a:buFont typeface="Wingdings" panose="05000000000000000000" pitchFamily="2" charset="2"/>
              <a:buChar char="§"/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86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806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q"/>
              <a:defRPr/>
            </a:lvl1pPr>
            <a:lvl2pPr marL="384048" indent="-182880">
              <a:buFont typeface="Wingdings" panose="05000000000000000000" pitchFamily="2" charset="2"/>
              <a:buChar char="§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q"/>
              <a:defRPr/>
            </a:lvl1pPr>
            <a:lvl2pPr marL="384048" indent="-182880">
              <a:buFont typeface="Wingdings" panose="05000000000000000000" pitchFamily="2" charset="2"/>
              <a:buChar char="§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78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72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22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135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00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37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54429"/>
            <a:ext cx="10058400" cy="9860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46218"/>
            <a:ext cx="10058400" cy="452287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1D8BA92-921E-4261-AD97-A03D4D04105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160333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603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AC5DD-3D41-4695-AE64-EB87FC4554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Clustering</a:t>
            </a:r>
            <a:endParaRPr lang="en-P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F9EB3D-51E1-4882-A2BE-42E4DAA339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7BE35-0D79-432A-849B-2E6FD014F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428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DF18A-E546-6093-788D-0B49E1D52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CD08EEA-C8E0-B84C-9098-BD554927D464}" type="slidenum">
              <a:rPr lang="en-US" altLang="en-US" sz="1400" b="0">
                <a:latin typeface="Arial" panose="020B0604020202020204" pitchFamily="34" charset="0"/>
              </a:rPr>
              <a:pPr/>
              <a:t>10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pic>
        <p:nvPicPr>
          <p:cNvPr id="28674" name="Picture 4">
            <a:extLst>
              <a:ext uri="{FF2B5EF4-FFF2-40B4-BE49-F238E27FC236}">
                <a16:creationId xmlns:a16="http://schemas.microsoft.com/office/drawing/2014/main" id="{17E5E0FE-56E9-0125-A06F-8BE0BA49B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0650"/>
            <a:ext cx="8534400" cy="617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>
            <a:extLst>
              <a:ext uri="{FF2B5EF4-FFF2-40B4-BE49-F238E27FC236}">
                <a16:creationId xmlns:a16="http://schemas.microsoft.com/office/drawing/2014/main" id="{8F7C7133-07F2-73BE-1AF0-1F223D0140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29698" name="Content Placeholder 2">
            <a:extLst>
              <a:ext uri="{FF2B5EF4-FFF2-40B4-BE49-F238E27FC236}">
                <a16:creationId xmlns:a16="http://schemas.microsoft.com/office/drawing/2014/main" id="{AA6EF7AD-C6C0-2538-A39B-CAA1E9454B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AE4047-A0CD-FACA-C253-0E50B59CA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0012DCA4-2596-414B-BAD2-01455909089C}" type="slidenum">
              <a:rPr lang="en-US" altLang="en-US" sz="1400" b="0">
                <a:latin typeface="Arial" panose="020B0604020202020204" pitchFamily="34" charset="0"/>
              </a:rPr>
              <a:pPr/>
              <a:t>11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pic>
        <p:nvPicPr>
          <p:cNvPr id="29700" name="Picture 4">
            <a:extLst>
              <a:ext uri="{FF2B5EF4-FFF2-40B4-BE49-F238E27FC236}">
                <a16:creationId xmlns:a16="http://schemas.microsoft.com/office/drawing/2014/main" id="{BA3FFEE6-0079-2426-3E47-21FE985A7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0650"/>
            <a:ext cx="9144000" cy="661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>
            <a:extLst>
              <a:ext uri="{FF2B5EF4-FFF2-40B4-BE49-F238E27FC236}">
                <a16:creationId xmlns:a16="http://schemas.microsoft.com/office/drawing/2014/main" id="{9B37AC75-D97A-87CD-B7C4-303D65A81C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30722" name="Content Placeholder 2">
            <a:extLst>
              <a:ext uri="{FF2B5EF4-FFF2-40B4-BE49-F238E27FC236}">
                <a16:creationId xmlns:a16="http://schemas.microsoft.com/office/drawing/2014/main" id="{A8C3D923-8A9F-421D-253A-0A5DA3DAD83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0C1EB6-6AED-BF39-9EFE-4DF26AB0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92F998D-78A5-1547-95FC-903007E0C1E2}" type="slidenum">
              <a:rPr lang="en-US" altLang="en-US" sz="1400" b="0">
                <a:latin typeface="Arial" panose="020B0604020202020204" pitchFamily="34" charset="0"/>
              </a:rPr>
              <a:pPr/>
              <a:t>12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pic>
        <p:nvPicPr>
          <p:cNvPr id="30724" name="Picture 4">
            <a:extLst>
              <a:ext uri="{FF2B5EF4-FFF2-40B4-BE49-F238E27FC236}">
                <a16:creationId xmlns:a16="http://schemas.microsoft.com/office/drawing/2014/main" id="{56EA71AE-672D-B64D-0FF2-E9873894AD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05153"/>
            <a:ext cx="8376458" cy="6043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8FDEA1E7-30A6-5F67-CDDA-4F26997660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985A0859-2397-CA25-BE59-6C74CF2E67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2D4483-3BD8-46B7-F7A2-895BEC54B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1683AEC-9CC4-714F-8F55-0AD6823FD742}" type="slidenum">
              <a:rPr lang="en-US" altLang="en-US" sz="1400" b="0">
                <a:latin typeface="Arial" panose="020B0604020202020204" pitchFamily="34" charset="0"/>
              </a:rPr>
              <a:pPr/>
              <a:t>13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pic>
        <p:nvPicPr>
          <p:cNvPr id="31748" name="Picture 4">
            <a:extLst>
              <a:ext uri="{FF2B5EF4-FFF2-40B4-BE49-F238E27FC236}">
                <a16:creationId xmlns:a16="http://schemas.microsoft.com/office/drawing/2014/main" id="{AA1CFFBD-A0B2-2AC0-03DF-BD526765C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5414"/>
            <a:ext cx="8624711" cy="62319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BC5B7C7E-06C6-29E4-2829-5C71C1ABF9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8BF7AF62-9422-61AB-5BB7-7DFE7D28871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8E7C0B-E1CC-F5BF-34A2-63A72E294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AB969B11-D066-DB44-BF6E-067650A17268}" type="slidenum">
              <a:rPr lang="en-US" altLang="en-US" sz="1400" b="0">
                <a:latin typeface="Arial" panose="020B0604020202020204" pitchFamily="34" charset="0"/>
              </a:rPr>
              <a:pPr/>
              <a:t>14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pic>
        <p:nvPicPr>
          <p:cNvPr id="32772" name="Picture 4">
            <a:extLst>
              <a:ext uri="{FF2B5EF4-FFF2-40B4-BE49-F238E27FC236}">
                <a16:creationId xmlns:a16="http://schemas.microsoft.com/office/drawing/2014/main" id="{1DDEA094-4CF8-1722-E225-6F5AD9F68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9540"/>
            <a:ext cx="8545689" cy="6204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>
            <a:extLst>
              <a:ext uri="{FF2B5EF4-FFF2-40B4-BE49-F238E27FC236}">
                <a16:creationId xmlns:a16="http://schemas.microsoft.com/office/drawing/2014/main" id="{03759603-6F2F-2FE5-E025-C50F8BC31D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33794" name="Content Placeholder 2">
            <a:extLst>
              <a:ext uri="{FF2B5EF4-FFF2-40B4-BE49-F238E27FC236}">
                <a16:creationId xmlns:a16="http://schemas.microsoft.com/office/drawing/2014/main" id="{2A99325E-CDBC-F904-AA50-F46317084B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EA875-FAD9-6E71-3BA0-6771C00C4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DB82005C-B1E6-F34A-9098-D8D607E44B96}" type="slidenum">
              <a:rPr lang="en-US" altLang="en-US" sz="1400" b="0">
                <a:latin typeface="Arial" panose="020B0604020202020204" pitchFamily="34" charset="0"/>
              </a:rPr>
              <a:pPr/>
              <a:t>15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pic>
        <p:nvPicPr>
          <p:cNvPr id="33796" name="Picture 4">
            <a:extLst>
              <a:ext uri="{FF2B5EF4-FFF2-40B4-BE49-F238E27FC236}">
                <a16:creationId xmlns:a16="http://schemas.microsoft.com/office/drawing/2014/main" id="{9DDBE1D4-E026-BDCF-EE15-45E5A168A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2239"/>
            <a:ext cx="8579556" cy="6205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607C51-4B18-7637-0870-E92CD672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3651D4C-036B-B24B-95D9-4A8487AA4139}" type="slidenum">
              <a:rPr lang="en-US" altLang="en-US" sz="1400" b="0">
                <a:latin typeface="Arial" panose="020B0604020202020204" pitchFamily="34" charset="0"/>
              </a:rPr>
              <a:pPr/>
              <a:t>16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AB0ACD6D-E6B9-60F8-6057-0499333F8C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1826" y="1122011"/>
            <a:ext cx="8077200" cy="892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Q1. Implement K-Medoids Algorithm on the data given in Figure 1.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The value of k is 3.  (20)</a:t>
            </a:r>
            <a:r>
              <a:rPr lang="en-US" altLang="en-US" sz="1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altLang="en-US" sz="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alt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9AED39-63CA-42D9-54FC-CD4CB83C919F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63515" y="2333978"/>
            <a:ext cx="5943600" cy="27432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24580" name="Rectangle 3">
            <a:extLst>
              <a:ext uri="{FF2B5EF4-FFF2-40B4-BE49-F238E27FC236}">
                <a16:creationId xmlns:a16="http://schemas.microsoft.com/office/drawing/2014/main" id="{90FFCE59-E47A-4C08-6A1E-9B8CC82CA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13225" y="6286500"/>
            <a:ext cx="35814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2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Figure 1</a:t>
            </a:r>
            <a:endParaRPr lang="en-US" altLang="en-US" sz="8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sz="24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9B963-844B-4A2B-A2C1-6ADFCBFB56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K-</a:t>
            </a:r>
            <a:r>
              <a:rPr lang="en-US" dirty="0" err="1"/>
              <a:t>Mediod</a:t>
            </a:r>
            <a:r>
              <a:rPr lang="en-US" dirty="0"/>
              <a:t> Clustering</a:t>
            </a:r>
            <a:endParaRPr lang="en-P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556B94-9CCC-4980-B31D-7CFE826BC6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D0F42D-BAE9-4B0D-AFB7-AE1EC8213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BA92-921E-4261-AD97-A03D4D04105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969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950E0F-EABE-05BF-C103-04B6C4E4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2508D58-1947-884F-AD13-FF63AB61CA48}" type="slidenum">
              <a:rPr lang="en-US" altLang="en-US" sz="1400" b="0">
                <a:latin typeface="Arial" panose="020B0604020202020204" pitchFamily="34" charset="0"/>
              </a:rPr>
              <a:pPr/>
              <a:t>3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sp>
        <p:nvSpPr>
          <p:cNvPr id="17410" name="Rectangle 2">
            <a:extLst>
              <a:ext uri="{FF2B5EF4-FFF2-40B4-BE49-F238E27FC236}">
                <a16:creationId xmlns:a16="http://schemas.microsoft.com/office/drawing/2014/main" id="{43FF5C42-B4F1-8DD0-1AB7-1622B9A9EB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9881" y="0"/>
            <a:ext cx="7772400" cy="674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latin typeface="Times New Roman" panose="02020603050405020304" pitchFamily="18" charset="0"/>
              </a:rPr>
              <a:t>How to find </a:t>
            </a:r>
            <a:r>
              <a:rPr lang="en-GB" altLang="en-US" sz="2400" dirty="0" err="1">
                <a:latin typeface="Times New Roman" panose="02020603050405020304" pitchFamily="18" charset="0"/>
              </a:rPr>
              <a:t>Mediods</a:t>
            </a:r>
            <a:r>
              <a:rPr lang="en-GB" altLang="en-US" sz="2400" dirty="0">
                <a:latin typeface="Times New Roman" panose="02020603050405020304" pitchFamily="18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endParaRPr lang="en-GB" altLang="en-US" sz="240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For odd sum: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latin typeface="Times New Roman" panose="02020603050405020304" pitchFamily="18" charset="0"/>
              </a:rPr>
              <a:t>[(1, 5), (3, 8), (4, 9), (6, 10), (9, 12)]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latin typeface="Times New Roman" panose="02020603050405020304" pitchFamily="18" charset="0"/>
              </a:rPr>
              <a:t>X = 1, 3, 4, 6. 9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latin typeface="Times New Roman" panose="02020603050405020304" pitchFamily="18" charset="0"/>
              </a:rPr>
              <a:t>Sum is 5 (odd)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latin typeface="Times New Roman" panose="02020603050405020304" pitchFamily="18" charset="0"/>
              </a:rPr>
              <a:t>Y = 5, 8, 9, 10, 12 </a:t>
            </a:r>
          </a:p>
          <a:p>
            <a:pPr>
              <a:spcBef>
                <a:spcPct val="0"/>
              </a:spcBef>
              <a:buFontTx/>
              <a:buNone/>
            </a:pPr>
            <a:endParaRPr lang="en-GB" altLang="en-US" sz="240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 err="1">
                <a:latin typeface="Times New Roman" panose="02020603050405020304" pitchFamily="18" charset="0"/>
              </a:rPr>
              <a:t>Mediods</a:t>
            </a:r>
            <a:r>
              <a:rPr lang="en-GB" altLang="en-US" sz="2400" dirty="0">
                <a:latin typeface="Times New Roman" panose="02020603050405020304" pitchFamily="18" charset="0"/>
              </a:rPr>
              <a:t> = Median of each attribute = (4, 9)</a:t>
            </a:r>
          </a:p>
          <a:p>
            <a:pPr>
              <a:spcBef>
                <a:spcPct val="0"/>
              </a:spcBef>
              <a:buFontTx/>
              <a:buNone/>
            </a:pPr>
            <a:endParaRPr lang="en-GB" altLang="en-US" sz="240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For even sum: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latin typeface="Times New Roman" panose="02020603050405020304" pitchFamily="18" charset="0"/>
              </a:rPr>
              <a:t>X = 2, 4, 5, 7, 9, 10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latin typeface="Times New Roman" panose="02020603050405020304" pitchFamily="18" charset="0"/>
              </a:rPr>
              <a:t>Y = 3, 4, 6, 8, 12, 14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latin typeface="Times New Roman" panose="02020603050405020304" pitchFamily="18" charset="0"/>
              </a:rPr>
              <a:t>Sum = 6 (even)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 err="1">
                <a:latin typeface="Times New Roman" panose="02020603050405020304" pitchFamily="18" charset="0"/>
              </a:rPr>
              <a:t>Mediods</a:t>
            </a:r>
            <a:r>
              <a:rPr lang="en-GB" altLang="en-US" sz="2400" dirty="0">
                <a:latin typeface="Times New Roman" panose="02020603050405020304" pitchFamily="18" charset="0"/>
              </a:rPr>
              <a:t> = mean of </a:t>
            </a:r>
            <a:r>
              <a:rPr lang="en-GB" altLang="en-US" sz="2400" dirty="0" err="1">
                <a:latin typeface="Times New Roman" panose="02020603050405020304" pitchFamily="18" charset="0"/>
              </a:rPr>
              <a:t>center</a:t>
            </a:r>
            <a:r>
              <a:rPr lang="en-GB" altLang="en-US" sz="2400" dirty="0">
                <a:latin typeface="Times New Roman" panose="02020603050405020304" pitchFamily="18" charset="0"/>
              </a:rPr>
              <a:t> two elements = (6, 7)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latin typeface="Times New Roman" panose="02020603050405020304" pitchFamily="18" charset="0"/>
              </a:rPr>
              <a:t>X = (5+7)/2 = 6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dirty="0">
                <a:latin typeface="Times New Roman" panose="02020603050405020304" pitchFamily="18" charset="0"/>
              </a:rPr>
              <a:t>Y = (6+8)/2 = 7 </a:t>
            </a:r>
          </a:p>
          <a:p>
            <a:pPr>
              <a:spcBef>
                <a:spcPct val="0"/>
              </a:spcBef>
              <a:buFontTx/>
              <a:buNone/>
            </a:pPr>
            <a:endParaRPr lang="en-GB" altLang="en-US" sz="24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lide Number Placeholder 5">
            <a:extLst>
              <a:ext uri="{FF2B5EF4-FFF2-40B4-BE49-F238E27FC236}">
                <a16:creationId xmlns:a16="http://schemas.microsoft.com/office/drawing/2014/main" id="{904261D1-F7CA-7FDE-B0D4-848646F3B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1A59274-F270-7543-B546-ED99D62734C0}" type="slidenum">
              <a:rPr lang="en-US" altLang="en-US" sz="1400" b="0">
                <a:latin typeface="Arial" panose="020B0604020202020204" pitchFamily="34" charset="0"/>
              </a:rPr>
              <a:pPr/>
              <a:t>4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BE42ECC-5A87-F062-48EB-615EF5D1A4B7}"/>
              </a:ext>
            </a:extLst>
          </p:cNvPr>
          <p:cNvGrpSpPr/>
          <p:nvPr/>
        </p:nvGrpSpPr>
        <p:grpSpPr>
          <a:xfrm>
            <a:off x="1044753" y="886178"/>
            <a:ext cx="9101136" cy="5275264"/>
            <a:chOff x="1643064" y="1371600"/>
            <a:chExt cx="9101136" cy="527526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A80C1D4-F741-6329-E1FF-F3750FBE0D58}"/>
                </a:ext>
              </a:extLst>
            </p:cNvPr>
            <p:cNvGrpSpPr/>
            <p:nvPr/>
          </p:nvGrpSpPr>
          <p:grpSpPr>
            <a:xfrm>
              <a:off x="8229600" y="1676400"/>
              <a:ext cx="2514600" cy="2362200"/>
              <a:chOff x="8229600" y="1676400"/>
              <a:chExt cx="2514600" cy="2362200"/>
            </a:xfrm>
          </p:grpSpPr>
          <p:graphicFrame>
            <p:nvGraphicFramePr>
              <p:cNvPr id="18697" name="Object 3">
                <a:extLst>
                  <a:ext uri="{FF2B5EF4-FFF2-40B4-BE49-F238E27FC236}">
                    <a16:creationId xmlns:a16="http://schemas.microsoft.com/office/drawing/2014/main" id="{D7162CAC-5972-06B3-94A2-9AC0B2786A8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229600" y="1676400"/>
              <a:ext cx="2514600" cy="23622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Worksheet" r:id="rId2" imgW="2616200" imgH="2463800" progId="Excel.Sheet.8">
                      <p:embed/>
                    </p:oleObj>
                  </mc:Choice>
                  <mc:Fallback>
                    <p:oleObj name="Worksheet" r:id="rId2" imgW="2616200" imgH="2463800" progId="Excel.Sheet.8">
                      <p:embed/>
                      <p:pic>
                        <p:nvPicPr>
                          <p:cNvPr id="18697" name="Object 3">
                            <a:extLst>
                              <a:ext uri="{FF2B5EF4-FFF2-40B4-BE49-F238E27FC236}">
                                <a16:creationId xmlns:a16="http://schemas.microsoft.com/office/drawing/2014/main" id="{D7162CAC-5972-06B3-94A2-9AC0B2786A8D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8229600" y="1676400"/>
                            <a:ext cx="2514600" cy="236220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chemeClr val="tx1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chemeClr val="bg2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8698" name="Line 4">
                <a:extLst>
                  <a:ext uri="{FF2B5EF4-FFF2-40B4-BE49-F238E27FC236}">
                    <a16:creationId xmlns:a16="http://schemas.microsoft.com/office/drawing/2014/main" id="{8DA8E948-D964-6B10-8CB3-4A8AD0EE30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928225" y="2689225"/>
                <a:ext cx="0" cy="20161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PK"/>
              </a:p>
            </p:txBody>
          </p:sp>
          <p:sp>
            <p:nvSpPr>
              <p:cNvPr id="18699" name="Oval 5">
                <a:extLst>
                  <a:ext uri="{FF2B5EF4-FFF2-40B4-BE49-F238E27FC236}">
                    <a16:creationId xmlns:a16="http://schemas.microsoft.com/office/drawing/2014/main" id="{65E687C5-0F15-0839-7529-FF905A160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05850" y="2228850"/>
                <a:ext cx="260350" cy="64928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prstDash val="lgDashDot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8700" name="Oval 6">
                <a:extLst>
                  <a:ext uri="{FF2B5EF4-FFF2-40B4-BE49-F238E27FC236}">
                    <a16:creationId xmlns:a16="http://schemas.microsoft.com/office/drawing/2014/main" id="{B5EBE339-72C2-A7FF-D0CC-4B188EF1E2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20238" y="2668588"/>
                <a:ext cx="815975" cy="64928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prstDash val="lgDashDot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18435" name="Text Box 7">
              <a:extLst>
                <a:ext uri="{FF2B5EF4-FFF2-40B4-BE49-F238E27FC236}">
                  <a16:creationId xmlns:a16="http://schemas.microsoft.com/office/drawing/2014/main" id="{6EF6E622-D7A3-36EC-3959-DDA3A5E836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259888" y="1371600"/>
              <a:ext cx="1408112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1400" dirty="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Total Cost = 20</a:t>
              </a:r>
            </a:p>
          </p:txBody>
        </p:sp>
        <p:sp>
          <p:nvSpPr>
            <p:cNvPr id="18436" name="Rectangle 8">
              <a:extLst>
                <a:ext uri="{FF2B5EF4-FFF2-40B4-BE49-F238E27FC236}">
                  <a16:creationId xmlns:a16="http://schemas.microsoft.com/office/drawing/2014/main" id="{615134DE-EAEC-FEDD-3FD3-7563833EF8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3064" y="1719263"/>
              <a:ext cx="2395537" cy="225425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18437" name="Rectangle 9">
              <a:extLst>
                <a:ext uri="{FF2B5EF4-FFF2-40B4-BE49-F238E27FC236}">
                  <a16:creationId xmlns:a16="http://schemas.microsoft.com/office/drawing/2014/main" id="{D5487C9E-BD5A-2519-081F-B9707EE913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93889" y="1903413"/>
              <a:ext cx="2014537" cy="178911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18438" name="Line 10">
              <a:extLst>
                <a:ext uri="{FF2B5EF4-FFF2-40B4-BE49-F238E27FC236}">
                  <a16:creationId xmlns:a16="http://schemas.microsoft.com/office/drawing/2014/main" id="{7EC3B129-5352-DBA6-5D36-A3177EF4124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3517900"/>
              <a:ext cx="2014537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39" name="Line 11">
              <a:extLst>
                <a:ext uri="{FF2B5EF4-FFF2-40B4-BE49-F238E27FC236}">
                  <a16:creationId xmlns:a16="http://schemas.microsoft.com/office/drawing/2014/main" id="{F69804E3-B755-C7AC-D1F7-3B00FE79A8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3333750"/>
              <a:ext cx="2014537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40" name="Line 12">
              <a:extLst>
                <a:ext uri="{FF2B5EF4-FFF2-40B4-BE49-F238E27FC236}">
                  <a16:creationId xmlns:a16="http://schemas.microsoft.com/office/drawing/2014/main" id="{D434C958-1065-502B-CCDE-7216AAC9FD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3160714"/>
              <a:ext cx="2014537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41" name="Line 13">
              <a:extLst>
                <a:ext uri="{FF2B5EF4-FFF2-40B4-BE49-F238E27FC236}">
                  <a16:creationId xmlns:a16="http://schemas.microsoft.com/office/drawing/2014/main" id="{829FA1AA-BD6B-1976-B895-64F1E5E402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2976564"/>
              <a:ext cx="2014537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42" name="Line 14">
              <a:extLst>
                <a:ext uri="{FF2B5EF4-FFF2-40B4-BE49-F238E27FC236}">
                  <a16:creationId xmlns:a16="http://schemas.microsoft.com/office/drawing/2014/main" id="{24BE71F5-C9B3-469D-317E-B1578C27CE4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2803525"/>
              <a:ext cx="2014537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43" name="Line 15">
              <a:extLst>
                <a:ext uri="{FF2B5EF4-FFF2-40B4-BE49-F238E27FC236}">
                  <a16:creationId xmlns:a16="http://schemas.microsoft.com/office/drawing/2014/main" id="{0AC44B60-7AFD-6229-4B67-356233056A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2619375"/>
              <a:ext cx="2014537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44" name="Line 16">
              <a:extLst>
                <a:ext uri="{FF2B5EF4-FFF2-40B4-BE49-F238E27FC236}">
                  <a16:creationId xmlns:a16="http://schemas.microsoft.com/office/drawing/2014/main" id="{6CAA7FC5-AADC-BA9C-1386-2D38321428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2446339"/>
              <a:ext cx="2014537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45" name="Line 17">
              <a:extLst>
                <a:ext uri="{FF2B5EF4-FFF2-40B4-BE49-F238E27FC236}">
                  <a16:creationId xmlns:a16="http://schemas.microsoft.com/office/drawing/2014/main" id="{BB6D5F24-5AD1-2E6E-78E6-0B2CE49705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2262189"/>
              <a:ext cx="2014537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46" name="Line 18">
              <a:extLst>
                <a:ext uri="{FF2B5EF4-FFF2-40B4-BE49-F238E27FC236}">
                  <a16:creationId xmlns:a16="http://schemas.microsoft.com/office/drawing/2014/main" id="{682E9D86-3832-27E2-F3C9-5502D3B70F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2087564"/>
              <a:ext cx="2014537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47" name="Line 19">
              <a:extLst>
                <a:ext uri="{FF2B5EF4-FFF2-40B4-BE49-F238E27FC236}">
                  <a16:creationId xmlns:a16="http://schemas.microsoft.com/office/drawing/2014/main" id="{96DCF397-12EC-E829-7785-F75D27B1A7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1903414"/>
              <a:ext cx="2014537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48" name="Line 20">
              <a:extLst>
                <a:ext uri="{FF2B5EF4-FFF2-40B4-BE49-F238E27FC236}">
                  <a16:creationId xmlns:a16="http://schemas.microsoft.com/office/drawing/2014/main" id="{AD14645D-F8B5-B444-6F68-76B5A8362F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00264" y="1903413"/>
              <a:ext cx="1587" cy="17891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49" name="Line 21">
              <a:extLst>
                <a:ext uri="{FF2B5EF4-FFF2-40B4-BE49-F238E27FC236}">
                  <a16:creationId xmlns:a16="http://schemas.microsoft.com/office/drawing/2014/main" id="{95A4A73B-8BD8-D64D-E24F-DB9472166F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97114" y="1903413"/>
              <a:ext cx="1587" cy="17891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50" name="Line 22">
              <a:extLst>
                <a:ext uri="{FF2B5EF4-FFF2-40B4-BE49-F238E27FC236}">
                  <a16:creationId xmlns:a16="http://schemas.microsoft.com/office/drawing/2014/main" id="{86D78E67-8C5B-665F-1CC6-F233FC6D57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03489" y="1903413"/>
              <a:ext cx="1587" cy="17891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51" name="Line 23">
              <a:extLst>
                <a:ext uri="{FF2B5EF4-FFF2-40B4-BE49-F238E27FC236}">
                  <a16:creationId xmlns:a16="http://schemas.microsoft.com/office/drawing/2014/main" id="{E7ABC2E2-59FA-F145-6B46-3A20B20D99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00339" y="1903413"/>
              <a:ext cx="1587" cy="17891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52" name="Line 24">
              <a:extLst>
                <a:ext uri="{FF2B5EF4-FFF2-40B4-BE49-F238E27FC236}">
                  <a16:creationId xmlns:a16="http://schemas.microsoft.com/office/drawing/2014/main" id="{5CD7D016-D41E-8798-7643-2AE3C75C7C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6714" y="1903413"/>
              <a:ext cx="1587" cy="17891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53" name="Line 25">
              <a:extLst>
                <a:ext uri="{FF2B5EF4-FFF2-40B4-BE49-F238E27FC236}">
                  <a16:creationId xmlns:a16="http://schemas.microsoft.com/office/drawing/2014/main" id="{47770A4B-340B-48FF-6233-41E6BC6361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01975" y="1903413"/>
              <a:ext cx="1588" cy="17891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54" name="Line 26">
              <a:extLst>
                <a:ext uri="{FF2B5EF4-FFF2-40B4-BE49-F238E27FC236}">
                  <a16:creationId xmlns:a16="http://schemas.microsoft.com/office/drawing/2014/main" id="{CB8905B6-3E09-F4AD-0040-5D4A1B0C8A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9939" y="1903413"/>
              <a:ext cx="1587" cy="17891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55" name="Line 27">
              <a:extLst>
                <a:ext uri="{FF2B5EF4-FFF2-40B4-BE49-F238E27FC236}">
                  <a16:creationId xmlns:a16="http://schemas.microsoft.com/office/drawing/2014/main" id="{F4758903-C59A-8258-93C0-A37EC72C5B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5200" y="1903413"/>
              <a:ext cx="1588" cy="17891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56" name="Line 28">
              <a:extLst>
                <a:ext uri="{FF2B5EF4-FFF2-40B4-BE49-F238E27FC236}">
                  <a16:creationId xmlns:a16="http://schemas.microsoft.com/office/drawing/2014/main" id="{1D09E58D-59CD-D4D5-2110-D0707D7905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11575" y="1903413"/>
              <a:ext cx="1588" cy="17891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57" name="Line 29">
              <a:extLst>
                <a:ext uri="{FF2B5EF4-FFF2-40B4-BE49-F238E27FC236}">
                  <a16:creationId xmlns:a16="http://schemas.microsoft.com/office/drawing/2014/main" id="{26C78770-093F-AE67-F3A8-3CD1B35E4A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08425" y="1903413"/>
              <a:ext cx="1588" cy="17891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58" name="Rectangle 30">
              <a:extLst>
                <a:ext uri="{FF2B5EF4-FFF2-40B4-BE49-F238E27FC236}">
                  <a16:creationId xmlns:a16="http://schemas.microsoft.com/office/drawing/2014/main" id="{75D0AF57-FB1E-8A79-5AA5-6E2FC6C30C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93889" y="1903413"/>
              <a:ext cx="2014537" cy="1789112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18459" name="Line 31">
              <a:extLst>
                <a:ext uri="{FF2B5EF4-FFF2-40B4-BE49-F238E27FC236}">
                  <a16:creationId xmlns:a16="http://schemas.microsoft.com/office/drawing/2014/main" id="{D30A3EA9-7D45-24CC-68B2-E8F8247FE4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1903413"/>
              <a:ext cx="1587" cy="17891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60" name="Line 32">
              <a:extLst>
                <a:ext uri="{FF2B5EF4-FFF2-40B4-BE49-F238E27FC236}">
                  <a16:creationId xmlns:a16="http://schemas.microsoft.com/office/drawing/2014/main" id="{E4B926D5-767A-6CF6-D99F-67F43499BE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1664" y="3692525"/>
              <a:ext cx="22225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61" name="Line 33">
              <a:extLst>
                <a:ext uri="{FF2B5EF4-FFF2-40B4-BE49-F238E27FC236}">
                  <a16:creationId xmlns:a16="http://schemas.microsoft.com/office/drawing/2014/main" id="{140E7E36-2EA9-E099-69EF-8892259CA2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1664" y="3517900"/>
              <a:ext cx="22225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62" name="Line 34">
              <a:extLst>
                <a:ext uri="{FF2B5EF4-FFF2-40B4-BE49-F238E27FC236}">
                  <a16:creationId xmlns:a16="http://schemas.microsoft.com/office/drawing/2014/main" id="{BF081531-09AC-309D-1B1E-2E1354FB84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1664" y="3333750"/>
              <a:ext cx="22225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63" name="Line 35">
              <a:extLst>
                <a:ext uri="{FF2B5EF4-FFF2-40B4-BE49-F238E27FC236}">
                  <a16:creationId xmlns:a16="http://schemas.microsoft.com/office/drawing/2014/main" id="{FE3C0204-3E23-5D3D-76DD-25D42707BA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1664" y="3160714"/>
              <a:ext cx="22225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64" name="Line 36">
              <a:extLst>
                <a:ext uri="{FF2B5EF4-FFF2-40B4-BE49-F238E27FC236}">
                  <a16:creationId xmlns:a16="http://schemas.microsoft.com/office/drawing/2014/main" id="{73408AB3-96C7-EC85-A704-1BB059E990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1664" y="2976564"/>
              <a:ext cx="22225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65" name="Line 37">
              <a:extLst>
                <a:ext uri="{FF2B5EF4-FFF2-40B4-BE49-F238E27FC236}">
                  <a16:creationId xmlns:a16="http://schemas.microsoft.com/office/drawing/2014/main" id="{AB409DEC-C071-7C83-282C-547DF45E78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1664" y="2803525"/>
              <a:ext cx="22225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66" name="Line 38">
              <a:extLst>
                <a:ext uri="{FF2B5EF4-FFF2-40B4-BE49-F238E27FC236}">
                  <a16:creationId xmlns:a16="http://schemas.microsoft.com/office/drawing/2014/main" id="{ED6C711B-5206-7B87-8EF5-7CFCA52EA5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1664" y="2619375"/>
              <a:ext cx="22225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67" name="Line 39">
              <a:extLst>
                <a:ext uri="{FF2B5EF4-FFF2-40B4-BE49-F238E27FC236}">
                  <a16:creationId xmlns:a16="http://schemas.microsoft.com/office/drawing/2014/main" id="{E3F0CA62-08B9-44AD-618D-6E42748648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1664" y="2446339"/>
              <a:ext cx="22225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68" name="Line 40">
              <a:extLst>
                <a:ext uri="{FF2B5EF4-FFF2-40B4-BE49-F238E27FC236}">
                  <a16:creationId xmlns:a16="http://schemas.microsoft.com/office/drawing/2014/main" id="{8D4A0ED4-FBE2-D2E6-544E-DB9BBEA900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1664" y="2262189"/>
              <a:ext cx="22225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69" name="Line 41">
              <a:extLst>
                <a:ext uri="{FF2B5EF4-FFF2-40B4-BE49-F238E27FC236}">
                  <a16:creationId xmlns:a16="http://schemas.microsoft.com/office/drawing/2014/main" id="{BC10F8C9-AF38-AFF9-B8D7-344A3EA76A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1664" y="2087564"/>
              <a:ext cx="22225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70" name="Line 42">
              <a:extLst>
                <a:ext uri="{FF2B5EF4-FFF2-40B4-BE49-F238E27FC236}">
                  <a16:creationId xmlns:a16="http://schemas.microsoft.com/office/drawing/2014/main" id="{F2A887A6-0C20-36B6-7F26-690A813BA0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1664" y="1903414"/>
              <a:ext cx="22225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71" name="Line 43">
              <a:extLst>
                <a:ext uri="{FF2B5EF4-FFF2-40B4-BE49-F238E27FC236}">
                  <a16:creationId xmlns:a16="http://schemas.microsoft.com/office/drawing/2014/main" id="{611CAE2A-74F0-470D-4ED0-D551583221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3889" y="3692525"/>
              <a:ext cx="2014537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72" name="Line 44">
              <a:extLst>
                <a:ext uri="{FF2B5EF4-FFF2-40B4-BE49-F238E27FC236}">
                  <a16:creationId xmlns:a16="http://schemas.microsoft.com/office/drawing/2014/main" id="{062CC73F-E69E-E250-533A-054E1217CA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3889" y="3692525"/>
              <a:ext cx="1587" cy="2063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73" name="Line 45">
              <a:extLst>
                <a:ext uri="{FF2B5EF4-FFF2-40B4-BE49-F238E27FC236}">
                  <a16:creationId xmlns:a16="http://schemas.microsoft.com/office/drawing/2014/main" id="{F41D7488-FD17-1BC4-6E2A-1628FAD772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0264" y="3692525"/>
              <a:ext cx="1587" cy="2063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74" name="Line 46">
              <a:extLst>
                <a:ext uri="{FF2B5EF4-FFF2-40B4-BE49-F238E27FC236}">
                  <a16:creationId xmlns:a16="http://schemas.microsoft.com/office/drawing/2014/main" id="{51B2FE32-F4B1-7067-257B-A9721DECCC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7114" y="3692525"/>
              <a:ext cx="1587" cy="2063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75" name="Line 47">
              <a:extLst>
                <a:ext uri="{FF2B5EF4-FFF2-40B4-BE49-F238E27FC236}">
                  <a16:creationId xmlns:a16="http://schemas.microsoft.com/office/drawing/2014/main" id="{78C621BF-C253-F55A-866C-450401EFAC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03489" y="3692525"/>
              <a:ext cx="1587" cy="2063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76" name="Line 48">
              <a:extLst>
                <a:ext uri="{FF2B5EF4-FFF2-40B4-BE49-F238E27FC236}">
                  <a16:creationId xmlns:a16="http://schemas.microsoft.com/office/drawing/2014/main" id="{DF39F079-AE74-0A40-75B8-FB65708AB0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00339" y="3692525"/>
              <a:ext cx="1587" cy="2063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77" name="Line 49">
              <a:extLst>
                <a:ext uri="{FF2B5EF4-FFF2-40B4-BE49-F238E27FC236}">
                  <a16:creationId xmlns:a16="http://schemas.microsoft.com/office/drawing/2014/main" id="{4D6BEBFD-6344-91C1-E503-C721574695E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06714" y="3692525"/>
              <a:ext cx="1587" cy="2063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78" name="Line 50">
              <a:extLst>
                <a:ext uri="{FF2B5EF4-FFF2-40B4-BE49-F238E27FC236}">
                  <a16:creationId xmlns:a16="http://schemas.microsoft.com/office/drawing/2014/main" id="{57310357-B287-6AA6-740A-59010BECF7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01975" y="3692525"/>
              <a:ext cx="1588" cy="2063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79" name="Line 51">
              <a:extLst>
                <a:ext uri="{FF2B5EF4-FFF2-40B4-BE49-F238E27FC236}">
                  <a16:creationId xmlns:a16="http://schemas.microsoft.com/office/drawing/2014/main" id="{126CE931-0849-D660-F1EF-C6A09C885C9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09939" y="3692525"/>
              <a:ext cx="1587" cy="2063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80" name="Line 52">
              <a:extLst>
                <a:ext uri="{FF2B5EF4-FFF2-40B4-BE49-F238E27FC236}">
                  <a16:creationId xmlns:a16="http://schemas.microsoft.com/office/drawing/2014/main" id="{FADB4573-3084-5D10-C32A-730DA9E684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5200" y="3692525"/>
              <a:ext cx="1588" cy="2063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81" name="Line 53">
              <a:extLst>
                <a:ext uri="{FF2B5EF4-FFF2-40B4-BE49-F238E27FC236}">
                  <a16:creationId xmlns:a16="http://schemas.microsoft.com/office/drawing/2014/main" id="{39967542-D3DF-F2A2-E37D-7809D544B4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11575" y="3692525"/>
              <a:ext cx="1588" cy="2063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82" name="Line 54">
              <a:extLst>
                <a:ext uri="{FF2B5EF4-FFF2-40B4-BE49-F238E27FC236}">
                  <a16:creationId xmlns:a16="http://schemas.microsoft.com/office/drawing/2014/main" id="{27FD1B75-F3A1-46A4-5D62-5989C6804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08425" y="3692525"/>
              <a:ext cx="1588" cy="2063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PK"/>
            </a:p>
          </p:txBody>
        </p:sp>
        <p:sp>
          <p:nvSpPr>
            <p:cNvPr id="18483" name="Freeform 55">
              <a:extLst>
                <a:ext uri="{FF2B5EF4-FFF2-40B4-BE49-F238E27FC236}">
                  <a16:creationId xmlns:a16="http://schemas.microsoft.com/office/drawing/2014/main" id="{84402C2B-96FA-FEA8-0C28-13DFB7ACB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7288" y="2900363"/>
              <a:ext cx="152400" cy="152400"/>
            </a:xfrm>
            <a:custGeom>
              <a:avLst/>
              <a:gdLst>
                <a:gd name="T0" fmla="*/ 2147483646 w 96"/>
                <a:gd name="T1" fmla="*/ 0 h 96"/>
                <a:gd name="T2" fmla="*/ 2147483646 w 96"/>
                <a:gd name="T3" fmla="*/ 2147483646 h 96"/>
                <a:gd name="T4" fmla="*/ 2147483646 w 96"/>
                <a:gd name="T5" fmla="*/ 2147483646 h 96"/>
                <a:gd name="T6" fmla="*/ 0 w 96"/>
                <a:gd name="T7" fmla="*/ 2147483646 h 96"/>
                <a:gd name="T8" fmla="*/ 2147483646 w 96"/>
                <a:gd name="T9" fmla="*/ 0 h 9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lnTo>
                    <a:pt x="96" y="48"/>
                  </a:lnTo>
                  <a:lnTo>
                    <a:pt x="48" y="96"/>
                  </a:lnTo>
                  <a:lnTo>
                    <a:pt x="0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FFFF"/>
            </a:solidFill>
            <a:ln w="11113">
              <a:solidFill>
                <a:srgbClr val="00008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PK"/>
            </a:p>
          </p:txBody>
        </p:sp>
        <p:sp>
          <p:nvSpPr>
            <p:cNvPr id="18484" name="Freeform 56">
              <a:extLst>
                <a:ext uri="{FF2B5EF4-FFF2-40B4-BE49-F238E27FC236}">
                  <a16:creationId xmlns:a16="http://schemas.microsoft.com/office/drawing/2014/main" id="{1C32F98F-42E0-7A27-E5BC-440CC9A50E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913" y="2543175"/>
              <a:ext cx="152400" cy="152400"/>
            </a:xfrm>
            <a:custGeom>
              <a:avLst/>
              <a:gdLst>
                <a:gd name="T0" fmla="*/ 2147483646 w 96"/>
                <a:gd name="T1" fmla="*/ 0 h 96"/>
                <a:gd name="T2" fmla="*/ 2147483646 w 96"/>
                <a:gd name="T3" fmla="*/ 2147483646 h 96"/>
                <a:gd name="T4" fmla="*/ 2147483646 w 96"/>
                <a:gd name="T5" fmla="*/ 2147483646 h 96"/>
                <a:gd name="T6" fmla="*/ 0 w 96"/>
                <a:gd name="T7" fmla="*/ 2147483646 h 96"/>
                <a:gd name="T8" fmla="*/ 2147483646 w 96"/>
                <a:gd name="T9" fmla="*/ 0 h 9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lnTo>
                    <a:pt x="96" y="48"/>
                  </a:lnTo>
                  <a:lnTo>
                    <a:pt x="48" y="96"/>
                  </a:lnTo>
                  <a:lnTo>
                    <a:pt x="0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FFFF"/>
            </a:solidFill>
            <a:ln w="11113">
              <a:solidFill>
                <a:srgbClr val="00008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PK"/>
            </a:p>
          </p:txBody>
        </p:sp>
        <p:sp>
          <p:nvSpPr>
            <p:cNvPr id="18485" name="Freeform 57">
              <a:extLst>
                <a:ext uri="{FF2B5EF4-FFF2-40B4-BE49-F238E27FC236}">
                  <a16:creationId xmlns:a16="http://schemas.microsoft.com/office/drawing/2014/main" id="{9C739274-7244-812D-910D-DFC3ED2BD2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3738" y="3084513"/>
              <a:ext cx="152400" cy="152400"/>
            </a:xfrm>
            <a:custGeom>
              <a:avLst/>
              <a:gdLst>
                <a:gd name="T0" fmla="*/ 2147483646 w 96"/>
                <a:gd name="T1" fmla="*/ 0 h 96"/>
                <a:gd name="T2" fmla="*/ 2147483646 w 96"/>
                <a:gd name="T3" fmla="*/ 2147483646 h 96"/>
                <a:gd name="T4" fmla="*/ 2147483646 w 96"/>
                <a:gd name="T5" fmla="*/ 2147483646 h 96"/>
                <a:gd name="T6" fmla="*/ 0 w 96"/>
                <a:gd name="T7" fmla="*/ 2147483646 h 96"/>
                <a:gd name="T8" fmla="*/ 2147483646 w 96"/>
                <a:gd name="T9" fmla="*/ 0 h 9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lnTo>
                    <a:pt x="96" y="48"/>
                  </a:lnTo>
                  <a:lnTo>
                    <a:pt x="48" y="96"/>
                  </a:lnTo>
                  <a:lnTo>
                    <a:pt x="0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FFFF"/>
            </a:solidFill>
            <a:ln w="11113">
              <a:solidFill>
                <a:srgbClr val="00008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PK"/>
            </a:p>
          </p:txBody>
        </p:sp>
        <p:sp>
          <p:nvSpPr>
            <p:cNvPr id="18486" name="Freeform 58">
              <a:extLst>
                <a:ext uri="{FF2B5EF4-FFF2-40B4-BE49-F238E27FC236}">
                  <a16:creationId xmlns:a16="http://schemas.microsoft.com/office/drawing/2014/main" id="{2C45ABE2-8A5C-9317-EDCF-5A77346B1A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4138" y="2370138"/>
              <a:ext cx="152400" cy="150812"/>
            </a:xfrm>
            <a:custGeom>
              <a:avLst/>
              <a:gdLst>
                <a:gd name="T0" fmla="*/ 2147483646 w 96"/>
                <a:gd name="T1" fmla="*/ 0 h 95"/>
                <a:gd name="T2" fmla="*/ 2147483646 w 96"/>
                <a:gd name="T3" fmla="*/ 2147483646 h 95"/>
                <a:gd name="T4" fmla="*/ 2147483646 w 96"/>
                <a:gd name="T5" fmla="*/ 2147483646 h 95"/>
                <a:gd name="T6" fmla="*/ 0 w 96"/>
                <a:gd name="T7" fmla="*/ 2147483646 h 95"/>
                <a:gd name="T8" fmla="*/ 2147483646 w 96"/>
                <a:gd name="T9" fmla="*/ 0 h 9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95">
                  <a:moveTo>
                    <a:pt x="48" y="0"/>
                  </a:moveTo>
                  <a:lnTo>
                    <a:pt x="96" y="48"/>
                  </a:lnTo>
                  <a:lnTo>
                    <a:pt x="48" y="95"/>
                  </a:lnTo>
                  <a:lnTo>
                    <a:pt x="0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FFFF"/>
            </a:solidFill>
            <a:ln w="11113">
              <a:solidFill>
                <a:srgbClr val="00008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PK"/>
            </a:p>
          </p:txBody>
        </p:sp>
        <p:sp>
          <p:nvSpPr>
            <p:cNvPr id="18487" name="Freeform 59">
              <a:extLst>
                <a:ext uri="{FF2B5EF4-FFF2-40B4-BE49-F238E27FC236}">
                  <a16:creationId xmlns:a16="http://schemas.microsoft.com/office/drawing/2014/main" id="{620D3E9F-E263-DE02-5802-1D1B3DC2D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9000" y="2727325"/>
              <a:ext cx="152400" cy="152400"/>
            </a:xfrm>
            <a:custGeom>
              <a:avLst/>
              <a:gdLst>
                <a:gd name="T0" fmla="*/ 2147483646 w 96"/>
                <a:gd name="T1" fmla="*/ 0 h 96"/>
                <a:gd name="T2" fmla="*/ 2147483646 w 96"/>
                <a:gd name="T3" fmla="*/ 2147483646 h 96"/>
                <a:gd name="T4" fmla="*/ 2147483646 w 96"/>
                <a:gd name="T5" fmla="*/ 2147483646 h 96"/>
                <a:gd name="T6" fmla="*/ 0 w 96"/>
                <a:gd name="T7" fmla="*/ 2147483646 h 96"/>
                <a:gd name="T8" fmla="*/ 2147483646 w 96"/>
                <a:gd name="T9" fmla="*/ 0 h 9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lnTo>
                    <a:pt x="96" y="48"/>
                  </a:lnTo>
                  <a:lnTo>
                    <a:pt x="48" y="96"/>
                  </a:lnTo>
                  <a:lnTo>
                    <a:pt x="0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FFFF"/>
            </a:solidFill>
            <a:ln w="11113">
              <a:solidFill>
                <a:srgbClr val="00008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PK"/>
            </a:p>
          </p:txBody>
        </p:sp>
        <p:sp>
          <p:nvSpPr>
            <p:cNvPr id="18488" name="Freeform 60">
              <a:extLst>
                <a:ext uri="{FF2B5EF4-FFF2-40B4-BE49-F238E27FC236}">
                  <a16:creationId xmlns:a16="http://schemas.microsoft.com/office/drawing/2014/main" id="{A521985A-3F0D-3130-3311-3C0ABF5313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5775" y="3259138"/>
              <a:ext cx="152400" cy="150812"/>
            </a:xfrm>
            <a:custGeom>
              <a:avLst/>
              <a:gdLst>
                <a:gd name="T0" fmla="*/ 2147483646 w 96"/>
                <a:gd name="T1" fmla="*/ 0 h 95"/>
                <a:gd name="T2" fmla="*/ 2147483646 w 96"/>
                <a:gd name="T3" fmla="*/ 2147483646 h 95"/>
                <a:gd name="T4" fmla="*/ 2147483646 w 96"/>
                <a:gd name="T5" fmla="*/ 2147483646 h 95"/>
                <a:gd name="T6" fmla="*/ 0 w 96"/>
                <a:gd name="T7" fmla="*/ 2147483646 h 95"/>
                <a:gd name="T8" fmla="*/ 2147483646 w 96"/>
                <a:gd name="T9" fmla="*/ 0 h 9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95">
                  <a:moveTo>
                    <a:pt x="48" y="0"/>
                  </a:moveTo>
                  <a:lnTo>
                    <a:pt x="96" y="47"/>
                  </a:lnTo>
                  <a:lnTo>
                    <a:pt x="48" y="95"/>
                  </a:lnTo>
                  <a:lnTo>
                    <a:pt x="0" y="4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FFFF"/>
            </a:solidFill>
            <a:ln w="11113">
              <a:solidFill>
                <a:srgbClr val="00008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PK"/>
            </a:p>
          </p:txBody>
        </p:sp>
        <p:sp>
          <p:nvSpPr>
            <p:cNvPr id="18489" name="Freeform 61">
              <a:extLst>
                <a:ext uri="{FF2B5EF4-FFF2-40B4-BE49-F238E27FC236}">
                  <a16:creationId xmlns:a16="http://schemas.microsoft.com/office/drawing/2014/main" id="{5F419B85-ACB3-2468-C065-74CD8F230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3738" y="2900363"/>
              <a:ext cx="152400" cy="152400"/>
            </a:xfrm>
            <a:custGeom>
              <a:avLst/>
              <a:gdLst>
                <a:gd name="T0" fmla="*/ 2147483646 w 96"/>
                <a:gd name="T1" fmla="*/ 0 h 96"/>
                <a:gd name="T2" fmla="*/ 2147483646 w 96"/>
                <a:gd name="T3" fmla="*/ 2147483646 h 96"/>
                <a:gd name="T4" fmla="*/ 2147483646 w 96"/>
                <a:gd name="T5" fmla="*/ 2147483646 h 96"/>
                <a:gd name="T6" fmla="*/ 0 w 96"/>
                <a:gd name="T7" fmla="*/ 2147483646 h 96"/>
                <a:gd name="T8" fmla="*/ 2147483646 w 96"/>
                <a:gd name="T9" fmla="*/ 0 h 9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lnTo>
                    <a:pt x="96" y="48"/>
                  </a:lnTo>
                  <a:lnTo>
                    <a:pt x="48" y="96"/>
                  </a:lnTo>
                  <a:lnTo>
                    <a:pt x="0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FFFF"/>
            </a:solidFill>
            <a:ln w="11113">
              <a:solidFill>
                <a:srgbClr val="00008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PK"/>
            </a:p>
          </p:txBody>
        </p:sp>
        <p:sp>
          <p:nvSpPr>
            <p:cNvPr id="18490" name="Freeform 62">
              <a:extLst>
                <a:ext uri="{FF2B5EF4-FFF2-40B4-BE49-F238E27FC236}">
                  <a16:creationId xmlns:a16="http://schemas.microsoft.com/office/drawing/2014/main" id="{595E7A4A-68CB-1D06-910B-0B303F6348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3738" y="2543175"/>
              <a:ext cx="152400" cy="152400"/>
            </a:xfrm>
            <a:custGeom>
              <a:avLst/>
              <a:gdLst>
                <a:gd name="T0" fmla="*/ 2147483646 w 96"/>
                <a:gd name="T1" fmla="*/ 0 h 96"/>
                <a:gd name="T2" fmla="*/ 2147483646 w 96"/>
                <a:gd name="T3" fmla="*/ 2147483646 h 96"/>
                <a:gd name="T4" fmla="*/ 2147483646 w 96"/>
                <a:gd name="T5" fmla="*/ 2147483646 h 96"/>
                <a:gd name="T6" fmla="*/ 0 w 96"/>
                <a:gd name="T7" fmla="*/ 2147483646 h 96"/>
                <a:gd name="T8" fmla="*/ 2147483646 w 96"/>
                <a:gd name="T9" fmla="*/ 0 h 9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lnTo>
                    <a:pt x="96" y="48"/>
                  </a:lnTo>
                  <a:lnTo>
                    <a:pt x="48" y="96"/>
                  </a:lnTo>
                  <a:lnTo>
                    <a:pt x="0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FFFF"/>
            </a:solidFill>
            <a:ln w="11113">
              <a:solidFill>
                <a:srgbClr val="00008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PK"/>
            </a:p>
          </p:txBody>
        </p:sp>
        <p:sp>
          <p:nvSpPr>
            <p:cNvPr id="18491" name="Rectangle 63">
              <a:extLst>
                <a:ext uri="{FF2B5EF4-FFF2-40B4-BE49-F238E27FC236}">
                  <a16:creationId xmlns:a16="http://schemas.microsoft.com/office/drawing/2014/main" id="{EEEB43F6-DDBB-0488-706F-CCF4539554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365918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0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492" name="Rectangle 64">
              <a:extLst>
                <a:ext uri="{FF2B5EF4-FFF2-40B4-BE49-F238E27FC236}">
                  <a16:creationId xmlns:a16="http://schemas.microsoft.com/office/drawing/2014/main" id="{4B4B5CB3-4B78-E124-8700-3129F1A4D4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3486150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1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493" name="Rectangle 65">
              <a:extLst>
                <a:ext uri="{FF2B5EF4-FFF2-40B4-BE49-F238E27FC236}">
                  <a16:creationId xmlns:a16="http://schemas.microsoft.com/office/drawing/2014/main" id="{7F5109F7-6242-B79D-7373-8612BDF246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3302000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2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494" name="Rectangle 66">
              <a:extLst>
                <a:ext uri="{FF2B5EF4-FFF2-40B4-BE49-F238E27FC236}">
                  <a16:creationId xmlns:a16="http://schemas.microsoft.com/office/drawing/2014/main" id="{C112A651-9211-B2E1-BC87-B753E7A626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3128963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3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495" name="Rectangle 67">
              <a:extLst>
                <a:ext uri="{FF2B5EF4-FFF2-40B4-BE49-F238E27FC236}">
                  <a16:creationId xmlns:a16="http://schemas.microsoft.com/office/drawing/2014/main" id="{013806D3-26C8-1F6C-7945-300FF24022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2944813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4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496" name="Rectangle 68">
              <a:extLst>
                <a:ext uri="{FF2B5EF4-FFF2-40B4-BE49-F238E27FC236}">
                  <a16:creationId xmlns:a16="http://schemas.microsoft.com/office/drawing/2014/main" id="{A195FC56-8503-7287-5BA3-FEF64676D3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277018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5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497" name="Rectangle 69">
              <a:extLst>
                <a:ext uri="{FF2B5EF4-FFF2-40B4-BE49-F238E27FC236}">
                  <a16:creationId xmlns:a16="http://schemas.microsoft.com/office/drawing/2014/main" id="{859F5DA0-1639-367D-DAED-11126EFF43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258603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6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498" name="Rectangle 70">
              <a:extLst>
                <a:ext uri="{FF2B5EF4-FFF2-40B4-BE49-F238E27FC236}">
                  <a16:creationId xmlns:a16="http://schemas.microsoft.com/office/drawing/2014/main" id="{FF2A499D-5ABB-695A-B06B-C8D427D7D8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2413000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7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499" name="Rectangle 71">
              <a:extLst>
                <a:ext uri="{FF2B5EF4-FFF2-40B4-BE49-F238E27FC236}">
                  <a16:creationId xmlns:a16="http://schemas.microsoft.com/office/drawing/2014/main" id="{F327D8AD-B1FB-5C6B-B721-3BB566BB7B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2228850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8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00" name="Rectangle 72">
              <a:extLst>
                <a:ext uri="{FF2B5EF4-FFF2-40B4-BE49-F238E27FC236}">
                  <a16:creationId xmlns:a16="http://schemas.microsoft.com/office/drawing/2014/main" id="{29666281-291E-050F-8C57-088DF9380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2055813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9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01" name="Rectangle 73">
              <a:extLst>
                <a:ext uri="{FF2B5EF4-FFF2-40B4-BE49-F238E27FC236}">
                  <a16:creationId xmlns:a16="http://schemas.microsoft.com/office/drawing/2014/main" id="{D65BAF54-1436-708F-C09A-592BC6D11B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4825" y="1871663"/>
              <a:ext cx="6412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10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02" name="Rectangle 74">
              <a:extLst>
                <a:ext uri="{FF2B5EF4-FFF2-40B4-BE49-F238E27FC236}">
                  <a16:creationId xmlns:a16="http://schemas.microsoft.com/office/drawing/2014/main" id="{B6EC6732-1522-EBBD-AE10-A4FB9C5924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82775" y="376713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0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03" name="Rectangle 75">
              <a:extLst>
                <a:ext uri="{FF2B5EF4-FFF2-40B4-BE49-F238E27FC236}">
                  <a16:creationId xmlns:a16="http://schemas.microsoft.com/office/drawing/2014/main" id="{C64AF353-2BBF-2C9B-472E-4B1935CD8A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0738" y="376713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1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04" name="Rectangle 76">
              <a:extLst>
                <a:ext uri="{FF2B5EF4-FFF2-40B4-BE49-F238E27FC236}">
                  <a16:creationId xmlns:a16="http://schemas.microsoft.com/office/drawing/2014/main" id="{B8580F1F-BA39-1838-0C6C-7B5DFB5662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6000" y="376713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2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05" name="Rectangle 77">
              <a:extLst>
                <a:ext uri="{FF2B5EF4-FFF2-40B4-BE49-F238E27FC236}">
                  <a16:creationId xmlns:a16="http://schemas.microsoft.com/office/drawing/2014/main" id="{12B1AA4A-B0AE-6F7E-78A9-AA640744F3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2375" y="376713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3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06" name="Rectangle 78">
              <a:extLst>
                <a:ext uri="{FF2B5EF4-FFF2-40B4-BE49-F238E27FC236}">
                  <a16:creationId xmlns:a16="http://schemas.microsoft.com/office/drawing/2014/main" id="{A7FCBDCE-E5E9-A9B8-C94E-8C4EC2A088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89225" y="376713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4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07" name="Rectangle 79">
              <a:extLst>
                <a:ext uri="{FF2B5EF4-FFF2-40B4-BE49-F238E27FC236}">
                  <a16:creationId xmlns:a16="http://schemas.microsoft.com/office/drawing/2014/main" id="{12F3014B-0B35-7DA8-2805-E52BB83906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376713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5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08" name="Rectangle 80">
              <a:extLst>
                <a:ext uri="{FF2B5EF4-FFF2-40B4-BE49-F238E27FC236}">
                  <a16:creationId xmlns:a16="http://schemas.microsoft.com/office/drawing/2014/main" id="{AEDEEE3B-DD20-7BA4-EAF0-C97066FC1A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90863" y="376713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6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09" name="Rectangle 81">
              <a:extLst>
                <a:ext uri="{FF2B5EF4-FFF2-40B4-BE49-F238E27FC236}">
                  <a16:creationId xmlns:a16="http://schemas.microsoft.com/office/drawing/2014/main" id="{F8AF659F-2F0F-FFCD-F245-80743E18DF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8825" y="376713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7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10" name="Rectangle 82">
              <a:extLst>
                <a:ext uri="{FF2B5EF4-FFF2-40B4-BE49-F238E27FC236}">
                  <a16:creationId xmlns:a16="http://schemas.microsoft.com/office/drawing/2014/main" id="{8AF37F86-7514-B464-8ED4-2142B06D1F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4088" y="376713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8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11" name="Rectangle 83">
              <a:extLst>
                <a:ext uri="{FF2B5EF4-FFF2-40B4-BE49-F238E27FC236}">
                  <a16:creationId xmlns:a16="http://schemas.microsoft.com/office/drawing/2014/main" id="{BD062BC7-D6BC-668D-9F5A-0F404F33EA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0463" y="3767138"/>
              <a:ext cx="320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9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12" name="Rectangle 84">
              <a:extLst>
                <a:ext uri="{FF2B5EF4-FFF2-40B4-BE49-F238E27FC236}">
                  <a16:creationId xmlns:a16="http://schemas.microsoft.com/office/drawing/2014/main" id="{DC68DE22-A47B-E599-F527-020FDA81D3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088" y="3767138"/>
              <a:ext cx="6412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500">
                  <a:solidFill>
                    <a:srgbClr val="000000"/>
                  </a:solidFill>
                  <a:latin typeface="Small Fonts" charset="0"/>
                  <a:ea typeface="Gulim" panose="020B0600000101010101" pitchFamily="34" charset="-127"/>
                  <a:cs typeface="Gulim" panose="020B0600000101010101" pitchFamily="34" charset="-127"/>
                </a:rPr>
                <a:t>10</a:t>
              </a:r>
              <a:endParaRPr lang="ko-KR" altLang="en-US" sz="2400">
                <a:latin typeface="Tahoma" panose="020B0604030504040204" pitchFamily="34" charset="0"/>
                <a:ea typeface="Gulim" panose="020B0600000101010101" pitchFamily="34" charset="-127"/>
                <a:cs typeface="Gulim" panose="020B0600000101010101" pitchFamily="34" charset="-127"/>
              </a:endParaRPr>
            </a:p>
          </p:txBody>
        </p:sp>
        <p:sp>
          <p:nvSpPr>
            <p:cNvPr id="18513" name="Rectangle 85">
              <a:extLst>
                <a:ext uri="{FF2B5EF4-FFF2-40B4-BE49-F238E27FC236}">
                  <a16:creationId xmlns:a16="http://schemas.microsoft.com/office/drawing/2014/main" id="{41CF6A06-03EC-C55B-352F-13697C6D1A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3064" y="1719263"/>
              <a:ext cx="2395537" cy="2254250"/>
            </a:xfrm>
            <a:prstGeom prst="rect">
              <a:avLst/>
            </a:prstGeom>
            <a:noFill/>
            <a:ln w="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18514" name="Freeform 86">
              <a:extLst>
                <a:ext uri="{FF2B5EF4-FFF2-40B4-BE49-F238E27FC236}">
                  <a16:creationId xmlns:a16="http://schemas.microsoft.com/office/drawing/2014/main" id="{3C5B75CE-07A0-196F-B113-6548DAD21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8400" y="2211388"/>
              <a:ext cx="152400" cy="150812"/>
            </a:xfrm>
            <a:custGeom>
              <a:avLst/>
              <a:gdLst>
                <a:gd name="T0" fmla="*/ 2147483646 w 96"/>
                <a:gd name="T1" fmla="*/ 0 h 95"/>
                <a:gd name="T2" fmla="*/ 2147483646 w 96"/>
                <a:gd name="T3" fmla="*/ 2147483646 h 95"/>
                <a:gd name="T4" fmla="*/ 2147483646 w 96"/>
                <a:gd name="T5" fmla="*/ 2147483646 h 95"/>
                <a:gd name="T6" fmla="*/ 0 w 96"/>
                <a:gd name="T7" fmla="*/ 2147483646 h 95"/>
                <a:gd name="T8" fmla="*/ 2147483646 w 96"/>
                <a:gd name="T9" fmla="*/ 0 h 9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95">
                  <a:moveTo>
                    <a:pt x="48" y="0"/>
                  </a:moveTo>
                  <a:lnTo>
                    <a:pt x="96" y="48"/>
                  </a:lnTo>
                  <a:lnTo>
                    <a:pt x="48" y="95"/>
                  </a:lnTo>
                  <a:lnTo>
                    <a:pt x="0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FFFF"/>
            </a:solidFill>
            <a:ln w="11113">
              <a:solidFill>
                <a:srgbClr val="00008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PK"/>
            </a:p>
          </p:txBody>
        </p:sp>
        <p:sp>
          <p:nvSpPr>
            <p:cNvPr id="18515" name="Freeform 87">
              <a:extLst>
                <a:ext uri="{FF2B5EF4-FFF2-40B4-BE49-F238E27FC236}">
                  <a16:creationId xmlns:a16="http://schemas.microsoft.com/office/drawing/2014/main" id="{57208293-34C7-1E07-AB79-4CCC11486B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00" y="3048000"/>
              <a:ext cx="152400" cy="152400"/>
            </a:xfrm>
            <a:custGeom>
              <a:avLst/>
              <a:gdLst>
                <a:gd name="T0" fmla="*/ 2147483646 w 96"/>
                <a:gd name="T1" fmla="*/ 0 h 96"/>
                <a:gd name="T2" fmla="*/ 2147483646 w 96"/>
                <a:gd name="T3" fmla="*/ 2147483646 h 96"/>
                <a:gd name="T4" fmla="*/ 2147483646 w 96"/>
                <a:gd name="T5" fmla="*/ 2147483646 h 96"/>
                <a:gd name="T6" fmla="*/ 0 w 96"/>
                <a:gd name="T7" fmla="*/ 2147483646 h 96"/>
                <a:gd name="T8" fmla="*/ 2147483646 w 96"/>
                <a:gd name="T9" fmla="*/ 0 h 9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lnTo>
                    <a:pt x="96" y="48"/>
                  </a:lnTo>
                  <a:lnTo>
                    <a:pt x="48" y="96"/>
                  </a:lnTo>
                  <a:lnTo>
                    <a:pt x="0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FFFF"/>
            </a:solidFill>
            <a:ln w="11113">
              <a:solidFill>
                <a:srgbClr val="00008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PK"/>
            </a:p>
          </p:txBody>
        </p:sp>
        <p:sp>
          <p:nvSpPr>
            <p:cNvPr id="18516" name="Text Box 88">
              <a:extLst>
                <a:ext uri="{FF2B5EF4-FFF2-40B4-BE49-F238E27FC236}">
                  <a16:creationId xmlns:a16="http://schemas.microsoft.com/office/drawing/2014/main" id="{E7616F07-E2E6-D7F4-8092-446CDAD8E4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60526" y="3886200"/>
              <a:ext cx="75247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K=2</a:t>
              </a:r>
            </a:p>
          </p:txBody>
        </p:sp>
        <p:sp>
          <p:nvSpPr>
            <p:cNvPr id="18517" name="Line 89">
              <a:extLst>
                <a:ext uri="{FF2B5EF4-FFF2-40B4-BE49-F238E27FC236}">
                  <a16:creationId xmlns:a16="http://schemas.microsoft.com/office/drawing/2014/main" id="{FB6D2C8A-C2C1-193A-534A-49C460838B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14800" y="2057400"/>
              <a:ext cx="7620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PK"/>
            </a:p>
          </p:txBody>
        </p:sp>
        <p:sp>
          <p:nvSpPr>
            <p:cNvPr id="18518" name="Text Box 90">
              <a:extLst>
                <a:ext uri="{FF2B5EF4-FFF2-40B4-BE49-F238E27FC236}">
                  <a16:creationId xmlns:a16="http://schemas.microsoft.com/office/drawing/2014/main" id="{04C1F1F3-81EE-12BF-2DA2-08FB80DDF4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14800" y="2362201"/>
              <a:ext cx="914400" cy="11695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1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Arbitrary choose k object as initial medoids</a:t>
              </a:r>
            </a:p>
          </p:txBody>
        </p:sp>
        <p:graphicFrame>
          <p:nvGraphicFramePr>
            <p:cNvPr id="18519" name="Object 91">
              <a:extLst>
                <a:ext uri="{FF2B5EF4-FFF2-40B4-BE49-F238E27FC236}">
                  <a16:creationId xmlns:a16="http://schemas.microsoft.com/office/drawing/2014/main" id="{E5055E90-EF53-BCA5-EB75-A0ED26B7348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953000" y="1676400"/>
            <a:ext cx="2514600" cy="2362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Worksheet" r:id="rId4" imgW="2616200" imgH="2463800" progId="Excel.Sheet.8">
                    <p:embed/>
                  </p:oleObj>
                </mc:Choice>
                <mc:Fallback>
                  <p:oleObj name="Worksheet" r:id="rId4" imgW="2616200" imgH="2463800" progId="Excel.Sheet.8">
                    <p:embed/>
                    <p:pic>
                      <p:nvPicPr>
                        <p:cNvPr id="18519" name="Object 91">
                          <a:extLst>
                            <a:ext uri="{FF2B5EF4-FFF2-40B4-BE49-F238E27FC236}">
                              <a16:creationId xmlns:a16="http://schemas.microsoft.com/office/drawing/2014/main" id="{E5055E90-EF53-BCA5-EB75-A0ED26B7348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53000" y="1676400"/>
                          <a:ext cx="2514600" cy="23622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8520" name="Line 92">
              <a:extLst>
                <a:ext uri="{FF2B5EF4-FFF2-40B4-BE49-F238E27FC236}">
                  <a16:creationId xmlns:a16="http://schemas.microsoft.com/office/drawing/2014/main" id="{1DA5DD08-3DB5-24C8-EA2D-F6741A02136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51625" y="2689226"/>
              <a:ext cx="0" cy="2016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PK"/>
            </a:p>
          </p:txBody>
        </p:sp>
        <p:sp>
          <p:nvSpPr>
            <p:cNvPr id="18521" name="Line 93">
              <a:extLst>
                <a:ext uri="{FF2B5EF4-FFF2-40B4-BE49-F238E27FC236}">
                  <a16:creationId xmlns:a16="http://schemas.microsoft.com/office/drawing/2014/main" id="{7A71DF23-91D3-7C58-9AED-FE21BD4A6D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67600" y="2133600"/>
              <a:ext cx="7620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PK"/>
            </a:p>
          </p:txBody>
        </p:sp>
        <p:sp>
          <p:nvSpPr>
            <p:cNvPr id="18522" name="Text Box 94">
              <a:extLst>
                <a:ext uri="{FF2B5EF4-FFF2-40B4-BE49-F238E27FC236}">
                  <a16:creationId xmlns:a16="http://schemas.microsoft.com/office/drawing/2014/main" id="{B703699E-8B34-4183-CC37-67D203CA35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91400" y="2362200"/>
              <a:ext cx="914400" cy="1600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1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Assign each remaining object to nearest medoids</a:t>
              </a:r>
            </a:p>
          </p:txBody>
        </p:sp>
        <p:sp>
          <p:nvSpPr>
            <p:cNvPr id="18523" name="Line 95">
              <a:extLst>
                <a:ext uri="{FF2B5EF4-FFF2-40B4-BE49-F238E27FC236}">
                  <a16:creationId xmlns:a16="http://schemas.microsoft.com/office/drawing/2014/main" id="{AEB8BDAC-E4D4-6343-CAC3-29CD941997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05800" y="4038600"/>
              <a:ext cx="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PK"/>
            </a:p>
          </p:txBody>
        </p:sp>
        <p:sp>
          <p:nvSpPr>
            <p:cNvPr id="18524" name="Text Box 96">
              <a:extLst>
                <a:ext uri="{FF2B5EF4-FFF2-40B4-BE49-F238E27FC236}">
                  <a16:creationId xmlns:a16="http://schemas.microsoft.com/office/drawing/2014/main" id="{99D75392-32C0-8330-9A7F-BFA99DFFFB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58200" y="4038600"/>
              <a:ext cx="2209800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1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Randomly select a nonmedoid object,O</a:t>
              </a:r>
              <a:r>
                <a:rPr lang="en-US" altLang="ko-KR" sz="1400" baseline="-250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ramdom</a:t>
              </a:r>
            </a:p>
          </p:txBody>
        </p:sp>
        <p:sp>
          <p:nvSpPr>
            <p:cNvPr id="18525" name="Line 97">
              <a:extLst>
                <a:ext uri="{FF2B5EF4-FFF2-40B4-BE49-F238E27FC236}">
                  <a16:creationId xmlns:a16="http://schemas.microsoft.com/office/drawing/2014/main" id="{7BDEE919-A453-2BE6-9BD4-C784FFEF04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543800" y="4724400"/>
              <a:ext cx="685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PK"/>
            </a:p>
          </p:txBody>
        </p:sp>
        <p:sp>
          <p:nvSpPr>
            <p:cNvPr id="18526" name="Text Box 98">
              <a:extLst>
                <a:ext uri="{FF2B5EF4-FFF2-40B4-BE49-F238E27FC236}">
                  <a16:creationId xmlns:a16="http://schemas.microsoft.com/office/drawing/2014/main" id="{AD1B8EE8-4A92-CF28-BDA1-E0BF64814F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39000" y="4876800"/>
              <a:ext cx="1143000" cy="7386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1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Compute total cost of swapping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7605B2E-D5C4-73FD-E643-16E0D24F85D6}"/>
                </a:ext>
              </a:extLst>
            </p:cNvPr>
            <p:cNvGrpSpPr/>
            <p:nvPr/>
          </p:nvGrpSpPr>
          <p:grpSpPr>
            <a:xfrm>
              <a:off x="5068888" y="4611689"/>
              <a:ext cx="2176462" cy="2035175"/>
              <a:chOff x="5068888" y="4611689"/>
              <a:chExt cx="2176462" cy="2035175"/>
            </a:xfrm>
          </p:grpSpPr>
          <p:sp>
            <p:nvSpPr>
              <p:cNvPr id="18616" name="Rectangle 100">
                <a:extLst>
                  <a:ext uri="{FF2B5EF4-FFF2-40B4-BE49-F238E27FC236}">
                    <a16:creationId xmlns:a16="http://schemas.microsoft.com/office/drawing/2014/main" id="{B1AC58A8-6FC3-1F7C-5640-A0594D280F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8888" y="4611689"/>
                <a:ext cx="2176462" cy="2035175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8617" name="Rectangle 101">
                <a:extLst>
                  <a:ext uri="{FF2B5EF4-FFF2-40B4-BE49-F238E27FC236}">
                    <a16:creationId xmlns:a16="http://schemas.microsoft.com/office/drawing/2014/main" id="{286C8875-2090-C83B-207B-6687DB1D0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5900" y="4776789"/>
                <a:ext cx="1831975" cy="16160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8618" name="Line 102">
                <a:extLst>
                  <a:ext uri="{FF2B5EF4-FFF2-40B4-BE49-F238E27FC236}">
                    <a16:creationId xmlns:a16="http://schemas.microsoft.com/office/drawing/2014/main" id="{E7F1CD63-D85C-CFDB-6790-B195543A86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6235702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19" name="Line 103">
                <a:extLst>
                  <a:ext uri="{FF2B5EF4-FFF2-40B4-BE49-F238E27FC236}">
                    <a16:creationId xmlns:a16="http://schemas.microsoft.com/office/drawing/2014/main" id="{0508078D-A14D-FE99-76D1-4013C367D2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6069014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20" name="Line 104">
                <a:extLst>
                  <a:ext uri="{FF2B5EF4-FFF2-40B4-BE49-F238E27FC236}">
                    <a16:creationId xmlns:a16="http://schemas.microsoft.com/office/drawing/2014/main" id="{370CB350-32CA-8554-F621-B1DFECCA3A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5913439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21" name="Line 105">
                <a:extLst>
                  <a:ext uri="{FF2B5EF4-FFF2-40B4-BE49-F238E27FC236}">
                    <a16:creationId xmlns:a16="http://schemas.microsoft.com/office/drawing/2014/main" id="{1E27E1F2-904D-C360-7A2D-139402D2C3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5746752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22" name="Line 106">
                <a:extLst>
                  <a:ext uri="{FF2B5EF4-FFF2-40B4-BE49-F238E27FC236}">
                    <a16:creationId xmlns:a16="http://schemas.microsoft.com/office/drawing/2014/main" id="{5D210B3A-C0E2-BEBF-E4AD-D29A8EFF87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5589589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23" name="Line 107">
                <a:extLst>
                  <a:ext uri="{FF2B5EF4-FFF2-40B4-BE49-F238E27FC236}">
                    <a16:creationId xmlns:a16="http://schemas.microsoft.com/office/drawing/2014/main" id="{71B0C88F-1CEF-9C72-A126-7AA2980BB7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5422902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24" name="Line 108">
                <a:extLst>
                  <a:ext uri="{FF2B5EF4-FFF2-40B4-BE49-F238E27FC236}">
                    <a16:creationId xmlns:a16="http://schemas.microsoft.com/office/drawing/2014/main" id="{210B9A35-A168-2499-5560-49093AF772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5267327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25" name="Line 109">
                <a:extLst>
                  <a:ext uri="{FF2B5EF4-FFF2-40B4-BE49-F238E27FC236}">
                    <a16:creationId xmlns:a16="http://schemas.microsoft.com/office/drawing/2014/main" id="{71B33FCB-46B9-136B-4838-6877A81B07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5100639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26" name="Line 110">
                <a:extLst>
                  <a:ext uri="{FF2B5EF4-FFF2-40B4-BE49-F238E27FC236}">
                    <a16:creationId xmlns:a16="http://schemas.microsoft.com/office/drawing/2014/main" id="{B3FF508D-5599-A07D-C7C2-A0B7081F03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4943477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27" name="Line 111">
                <a:extLst>
                  <a:ext uri="{FF2B5EF4-FFF2-40B4-BE49-F238E27FC236}">
                    <a16:creationId xmlns:a16="http://schemas.microsoft.com/office/drawing/2014/main" id="{2CFCDEAB-FFC7-54AE-0D1C-FABD0CBB68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4776789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28" name="Line 112">
                <a:extLst>
                  <a:ext uri="{FF2B5EF4-FFF2-40B4-BE49-F238E27FC236}">
                    <a16:creationId xmlns:a16="http://schemas.microsoft.com/office/drawing/2014/main" id="{DFED1F31-3DAF-DF9D-1A78-16A2FA3046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84813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29" name="Line 113">
                <a:extLst>
                  <a:ext uri="{FF2B5EF4-FFF2-40B4-BE49-F238E27FC236}">
                    <a16:creationId xmlns:a16="http://schemas.microsoft.com/office/drawing/2014/main" id="{1FEA857F-3EA4-C718-DA09-94CA244F8C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62613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30" name="Line 114">
                <a:extLst>
                  <a:ext uri="{FF2B5EF4-FFF2-40B4-BE49-F238E27FC236}">
                    <a16:creationId xmlns:a16="http://schemas.microsoft.com/office/drawing/2014/main" id="{FD7D27E6-0CA8-9766-4579-AE1D3BC931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849938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31" name="Line 115">
                <a:extLst>
                  <a:ext uri="{FF2B5EF4-FFF2-40B4-BE49-F238E27FC236}">
                    <a16:creationId xmlns:a16="http://schemas.microsoft.com/office/drawing/2014/main" id="{016E86A7-E302-CD8A-D0DF-AFEDA3E716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029325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32" name="Line 116">
                <a:extLst>
                  <a:ext uri="{FF2B5EF4-FFF2-40B4-BE49-F238E27FC236}">
                    <a16:creationId xmlns:a16="http://schemas.microsoft.com/office/drawing/2014/main" id="{E237A62C-89BE-E5BD-0365-1DA007AD98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216650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33" name="Line 117">
                <a:extLst>
                  <a:ext uri="{FF2B5EF4-FFF2-40B4-BE49-F238E27FC236}">
                    <a16:creationId xmlns:a16="http://schemas.microsoft.com/office/drawing/2014/main" id="{BF8EA74C-0FEC-00C7-FB6D-881A1D41E6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394450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34" name="Line 118">
                <a:extLst>
                  <a:ext uri="{FF2B5EF4-FFF2-40B4-BE49-F238E27FC236}">
                    <a16:creationId xmlns:a16="http://schemas.microsoft.com/office/drawing/2014/main" id="{92272AEA-2484-04B6-3169-7493CEEE06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583363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35" name="Line 119">
                <a:extLst>
                  <a:ext uri="{FF2B5EF4-FFF2-40B4-BE49-F238E27FC236}">
                    <a16:creationId xmlns:a16="http://schemas.microsoft.com/office/drawing/2014/main" id="{58268385-FE6A-9524-245A-ABE2F0BCF5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61163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36" name="Line 120">
                <a:extLst>
                  <a:ext uri="{FF2B5EF4-FFF2-40B4-BE49-F238E27FC236}">
                    <a16:creationId xmlns:a16="http://schemas.microsoft.com/office/drawing/2014/main" id="{3F75BA3B-7BEF-BD35-2422-AE0B6A813B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948488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37" name="Line 121">
                <a:extLst>
                  <a:ext uri="{FF2B5EF4-FFF2-40B4-BE49-F238E27FC236}">
                    <a16:creationId xmlns:a16="http://schemas.microsoft.com/office/drawing/2014/main" id="{66A55F1B-C13C-4955-A247-AF222C5751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127875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38" name="Rectangle 122">
                <a:extLst>
                  <a:ext uri="{FF2B5EF4-FFF2-40B4-BE49-F238E27FC236}">
                    <a16:creationId xmlns:a16="http://schemas.microsoft.com/office/drawing/2014/main" id="{8E2D9DB6-18AD-AE41-4A54-4DA4A6368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5900" y="4776789"/>
                <a:ext cx="1831975" cy="1616075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8639" name="Line 123">
                <a:extLst>
                  <a:ext uri="{FF2B5EF4-FFF2-40B4-BE49-F238E27FC236}">
                    <a16:creationId xmlns:a16="http://schemas.microsoft.com/office/drawing/2014/main" id="{34DA403C-0C0C-4CDF-4E66-EC375CBF1C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40" name="Line 124">
                <a:extLst>
                  <a:ext uri="{FF2B5EF4-FFF2-40B4-BE49-F238E27FC236}">
                    <a16:creationId xmlns:a16="http://schemas.microsoft.com/office/drawing/2014/main" id="{3C6C7131-BCEF-C8E0-6B1C-D0EF4D240A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6850" y="6392864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41" name="Line 125">
                <a:extLst>
                  <a:ext uri="{FF2B5EF4-FFF2-40B4-BE49-F238E27FC236}">
                    <a16:creationId xmlns:a16="http://schemas.microsoft.com/office/drawing/2014/main" id="{BE8DABEE-F65F-21FF-E300-8362E11660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6850" y="6235702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42" name="Line 126">
                <a:extLst>
                  <a:ext uri="{FF2B5EF4-FFF2-40B4-BE49-F238E27FC236}">
                    <a16:creationId xmlns:a16="http://schemas.microsoft.com/office/drawing/2014/main" id="{B653ABA5-AF7C-15A0-97FF-305DEA5CBB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6850" y="6069014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43" name="Line 127">
                <a:extLst>
                  <a:ext uri="{FF2B5EF4-FFF2-40B4-BE49-F238E27FC236}">
                    <a16:creationId xmlns:a16="http://schemas.microsoft.com/office/drawing/2014/main" id="{B81BE19A-A763-4228-3D2B-468EDBB4E7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6850" y="5913439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44" name="Line 128">
                <a:extLst>
                  <a:ext uri="{FF2B5EF4-FFF2-40B4-BE49-F238E27FC236}">
                    <a16:creationId xmlns:a16="http://schemas.microsoft.com/office/drawing/2014/main" id="{A799868A-A803-7A7D-37B2-36A08C8097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6850" y="5746752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45" name="Line 129">
                <a:extLst>
                  <a:ext uri="{FF2B5EF4-FFF2-40B4-BE49-F238E27FC236}">
                    <a16:creationId xmlns:a16="http://schemas.microsoft.com/office/drawing/2014/main" id="{95695536-54A5-B05F-3281-52B64EEED8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6850" y="5589589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46" name="Line 130">
                <a:extLst>
                  <a:ext uri="{FF2B5EF4-FFF2-40B4-BE49-F238E27FC236}">
                    <a16:creationId xmlns:a16="http://schemas.microsoft.com/office/drawing/2014/main" id="{46212D08-0C30-3E78-DDA1-3BDC30FB1F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6850" y="5422902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47" name="Line 131">
                <a:extLst>
                  <a:ext uri="{FF2B5EF4-FFF2-40B4-BE49-F238E27FC236}">
                    <a16:creationId xmlns:a16="http://schemas.microsoft.com/office/drawing/2014/main" id="{73308ADC-B5D6-A682-34E7-7EFDF5015F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6850" y="5267327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48" name="Line 132">
                <a:extLst>
                  <a:ext uri="{FF2B5EF4-FFF2-40B4-BE49-F238E27FC236}">
                    <a16:creationId xmlns:a16="http://schemas.microsoft.com/office/drawing/2014/main" id="{AF7705C7-315E-4819-7059-C394779DEE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6850" y="5100639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49" name="Line 133">
                <a:extLst>
                  <a:ext uri="{FF2B5EF4-FFF2-40B4-BE49-F238E27FC236}">
                    <a16:creationId xmlns:a16="http://schemas.microsoft.com/office/drawing/2014/main" id="{B93B5D2D-057D-1198-51AA-BFF87CAE29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6850" y="4943477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50" name="Line 134">
                <a:extLst>
                  <a:ext uri="{FF2B5EF4-FFF2-40B4-BE49-F238E27FC236}">
                    <a16:creationId xmlns:a16="http://schemas.microsoft.com/office/drawing/2014/main" id="{BE606B41-8F4D-9006-E45E-AA1D4A5164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76850" y="4776789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51" name="Line 135">
                <a:extLst>
                  <a:ext uri="{FF2B5EF4-FFF2-40B4-BE49-F238E27FC236}">
                    <a16:creationId xmlns:a16="http://schemas.microsoft.com/office/drawing/2014/main" id="{ABE515B1-330C-5AE1-ACB1-E9433B17BB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95900" y="6392864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52" name="Line 136">
                <a:extLst>
                  <a:ext uri="{FF2B5EF4-FFF2-40B4-BE49-F238E27FC236}">
                    <a16:creationId xmlns:a16="http://schemas.microsoft.com/office/drawing/2014/main" id="{8AE5BAF1-31D9-300A-1112-1A602FB8E5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295900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53" name="Line 137">
                <a:extLst>
                  <a:ext uri="{FF2B5EF4-FFF2-40B4-BE49-F238E27FC236}">
                    <a16:creationId xmlns:a16="http://schemas.microsoft.com/office/drawing/2014/main" id="{9F5634D4-8A02-9FEE-DA5C-4EA7F69E84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484813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54" name="Line 138">
                <a:extLst>
                  <a:ext uri="{FF2B5EF4-FFF2-40B4-BE49-F238E27FC236}">
                    <a16:creationId xmlns:a16="http://schemas.microsoft.com/office/drawing/2014/main" id="{8AED1922-2A26-D973-9C28-D03853EAF5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662613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55" name="Line 139">
                <a:extLst>
                  <a:ext uri="{FF2B5EF4-FFF2-40B4-BE49-F238E27FC236}">
                    <a16:creationId xmlns:a16="http://schemas.microsoft.com/office/drawing/2014/main" id="{95F68737-38FF-E11B-2CBC-A69D4133FC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849938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56" name="Line 140">
                <a:extLst>
                  <a:ext uri="{FF2B5EF4-FFF2-40B4-BE49-F238E27FC236}">
                    <a16:creationId xmlns:a16="http://schemas.microsoft.com/office/drawing/2014/main" id="{939A05D7-83A1-1629-9174-BA9ED28EB3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029325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57" name="Line 141">
                <a:extLst>
                  <a:ext uri="{FF2B5EF4-FFF2-40B4-BE49-F238E27FC236}">
                    <a16:creationId xmlns:a16="http://schemas.microsoft.com/office/drawing/2014/main" id="{150282FE-DFB7-3549-BCA8-2741F7D52F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216650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58" name="Line 142">
                <a:extLst>
                  <a:ext uri="{FF2B5EF4-FFF2-40B4-BE49-F238E27FC236}">
                    <a16:creationId xmlns:a16="http://schemas.microsoft.com/office/drawing/2014/main" id="{F36DD218-C180-D07F-2A82-AC05CF1F1D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394450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59" name="Line 143">
                <a:extLst>
                  <a:ext uri="{FF2B5EF4-FFF2-40B4-BE49-F238E27FC236}">
                    <a16:creationId xmlns:a16="http://schemas.microsoft.com/office/drawing/2014/main" id="{162EE5A1-CE2B-3608-2E6B-A4E5CD7309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583363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60" name="Line 144">
                <a:extLst>
                  <a:ext uri="{FF2B5EF4-FFF2-40B4-BE49-F238E27FC236}">
                    <a16:creationId xmlns:a16="http://schemas.microsoft.com/office/drawing/2014/main" id="{38735240-240B-3BF2-2227-8BCF191E09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761163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61" name="Line 145">
                <a:extLst>
                  <a:ext uri="{FF2B5EF4-FFF2-40B4-BE49-F238E27FC236}">
                    <a16:creationId xmlns:a16="http://schemas.microsoft.com/office/drawing/2014/main" id="{95B88CA8-525B-B413-93FE-066E8151E0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48488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62" name="Line 146">
                <a:extLst>
                  <a:ext uri="{FF2B5EF4-FFF2-40B4-BE49-F238E27FC236}">
                    <a16:creationId xmlns:a16="http://schemas.microsoft.com/office/drawing/2014/main" id="{0D3FDC43-6742-AF19-5602-52EC95AEF1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127875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63" name="Freeform 147">
                <a:extLst>
                  <a:ext uri="{FF2B5EF4-FFF2-40B4-BE49-F238E27FC236}">
                    <a16:creationId xmlns:a16="http://schemas.microsoft.com/office/drawing/2014/main" id="{5CF8FE97-6F80-4805-13EE-C5D31C40C4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81675" y="5678489"/>
                <a:ext cx="138112" cy="136525"/>
              </a:xfrm>
              <a:custGeom>
                <a:avLst/>
                <a:gdLst>
                  <a:gd name="T0" fmla="*/ 43 w 87"/>
                  <a:gd name="T1" fmla="*/ 0 h 86"/>
                  <a:gd name="T2" fmla="*/ 87 w 87"/>
                  <a:gd name="T3" fmla="*/ 43 h 86"/>
                  <a:gd name="T4" fmla="*/ 43 w 87"/>
                  <a:gd name="T5" fmla="*/ 86 h 86"/>
                  <a:gd name="T6" fmla="*/ 0 w 87"/>
                  <a:gd name="T7" fmla="*/ 43 h 86"/>
                  <a:gd name="T8" fmla="*/ 43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3" y="0"/>
                    </a:moveTo>
                    <a:lnTo>
                      <a:pt x="87" y="43"/>
                    </a:lnTo>
                    <a:lnTo>
                      <a:pt x="43" y="86"/>
                    </a:lnTo>
                    <a:lnTo>
                      <a:pt x="0" y="43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64" name="Freeform 148">
                <a:extLst>
                  <a:ext uri="{FF2B5EF4-FFF2-40B4-BE49-F238E27FC236}">
                    <a16:creationId xmlns:a16="http://schemas.microsoft.com/office/drawing/2014/main" id="{6CA9C936-39A3-09DC-CB7B-65FFEE326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92763" y="5354639"/>
                <a:ext cx="139700" cy="138113"/>
              </a:xfrm>
              <a:custGeom>
                <a:avLst/>
                <a:gdLst>
                  <a:gd name="T0" fmla="*/ 44 w 88"/>
                  <a:gd name="T1" fmla="*/ 0 h 87"/>
                  <a:gd name="T2" fmla="*/ 88 w 88"/>
                  <a:gd name="T3" fmla="*/ 43 h 87"/>
                  <a:gd name="T4" fmla="*/ 44 w 88"/>
                  <a:gd name="T5" fmla="*/ 87 h 87"/>
                  <a:gd name="T6" fmla="*/ 0 w 88"/>
                  <a:gd name="T7" fmla="*/ 43 h 87"/>
                  <a:gd name="T8" fmla="*/ 44 w 88"/>
                  <a:gd name="T9" fmla="*/ 0 h 8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8" h="87">
                    <a:moveTo>
                      <a:pt x="44" y="0"/>
                    </a:moveTo>
                    <a:lnTo>
                      <a:pt x="88" y="43"/>
                    </a:lnTo>
                    <a:lnTo>
                      <a:pt x="44" y="87"/>
                    </a:lnTo>
                    <a:lnTo>
                      <a:pt x="0" y="4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65" name="Freeform 149">
                <a:extLst>
                  <a:ext uri="{FF2B5EF4-FFF2-40B4-BE49-F238E27FC236}">
                    <a16:creationId xmlns:a16="http://schemas.microsoft.com/office/drawing/2014/main" id="{B223B990-066D-771D-2BC8-9C9C09BB2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13513" y="5843589"/>
                <a:ext cx="138112" cy="138113"/>
              </a:xfrm>
              <a:custGeom>
                <a:avLst/>
                <a:gdLst>
                  <a:gd name="T0" fmla="*/ 44 w 87"/>
                  <a:gd name="T1" fmla="*/ 0 h 87"/>
                  <a:gd name="T2" fmla="*/ 87 w 87"/>
                  <a:gd name="T3" fmla="*/ 44 h 87"/>
                  <a:gd name="T4" fmla="*/ 44 w 87"/>
                  <a:gd name="T5" fmla="*/ 87 h 87"/>
                  <a:gd name="T6" fmla="*/ 0 w 87"/>
                  <a:gd name="T7" fmla="*/ 44 h 87"/>
                  <a:gd name="T8" fmla="*/ 44 w 87"/>
                  <a:gd name="T9" fmla="*/ 0 h 8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7">
                    <a:moveTo>
                      <a:pt x="44" y="0"/>
                    </a:moveTo>
                    <a:lnTo>
                      <a:pt x="87" y="44"/>
                    </a:lnTo>
                    <a:lnTo>
                      <a:pt x="44" y="87"/>
                    </a:lnTo>
                    <a:lnTo>
                      <a:pt x="0" y="44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66" name="Freeform 150">
                <a:extLst>
                  <a:ext uri="{FF2B5EF4-FFF2-40B4-BE49-F238E27FC236}">
                    <a16:creationId xmlns:a16="http://schemas.microsoft.com/office/drawing/2014/main" id="{15A61E06-01DF-E360-5D26-A75C71EC0D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475" y="5199064"/>
                <a:ext cx="138112" cy="136525"/>
              </a:xfrm>
              <a:custGeom>
                <a:avLst/>
                <a:gdLst>
                  <a:gd name="T0" fmla="*/ 44 w 87"/>
                  <a:gd name="T1" fmla="*/ 0 h 86"/>
                  <a:gd name="T2" fmla="*/ 87 w 87"/>
                  <a:gd name="T3" fmla="*/ 43 h 86"/>
                  <a:gd name="T4" fmla="*/ 44 w 87"/>
                  <a:gd name="T5" fmla="*/ 86 h 86"/>
                  <a:gd name="T6" fmla="*/ 0 w 87"/>
                  <a:gd name="T7" fmla="*/ 43 h 86"/>
                  <a:gd name="T8" fmla="*/ 44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4" y="0"/>
                    </a:moveTo>
                    <a:lnTo>
                      <a:pt x="87" y="43"/>
                    </a:lnTo>
                    <a:lnTo>
                      <a:pt x="44" y="86"/>
                    </a:lnTo>
                    <a:lnTo>
                      <a:pt x="0" y="4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67" name="Freeform 151">
                <a:extLst>
                  <a:ext uri="{FF2B5EF4-FFF2-40B4-BE49-F238E27FC236}">
                    <a16:creationId xmlns:a16="http://schemas.microsoft.com/office/drawing/2014/main" id="{7E1D819E-92F5-0F63-3FA3-291B2DCE6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81675" y="5032377"/>
                <a:ext cx="138112" cy="136525"/>
              </a:xfrm>
              <a:custGeom>
                <a:avLst/>
                <a:gdLst>
                  <a:gd name="T0" fmla="*/ 43 w 87"/>
                  <a:gd name="T1" fmla="*/ 0 h 86"/>
                  <a:gd name="T2" fmla="*/ 87 w 87"/>
                  <a:gd name="T3" fmla="*/ 43 h 86"/>
                  <a:gd name="T4" fmla="*/ 43 w 87"/>
                  <a:gd name="T5" fmla="*/ 86 h 86"/>
                  <a:gd name="T6" fmla="*/ 0 w 87"/>
                  <a:gd name="T7" fmla="*/ 43 h 86"/>
                  <a:gd name="T8" fmla="*/ 43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3" y="0"/>
                    </a:moveTo>
                    <a:lnTo>
                      <a:pt x="87" y="43"/>
                    </a:lnTo>
                    <a:lnTo>
                      <a:pt x="43" y="86"/>
                    </a:lnTo>
                    <a:lnTo>
                      <a:pt x="0" y="43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000080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68" name="Freeform 152">
                <a:extLst>
                  <a:ext uri="{FF2B5EF4-FFF2-40B4-BE49-F238E27FC236}">
                    <a16:creationId xmlns:a16="http://schemas.microsoft.com/office/drawing/2014/main" id="{03228749-9714-0ED5-8144-4631D7A4CC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91313" y="5521327"/>
                <a:ext cx="139700" cy="136525"/>
              </a:xfrm>
              <a:custGeom>
                <a:avLst/>
                <a:gdLst>
                  <a:gd name="T0" fmla="*/ 44 w 88"/>
                  <a:gd name="T1" fmla="*/ 0 h 86"/>
                  <a:gd name="T2" fmla="*/ 88 w 88"/>
                  <a:gd name="T3" fmla="*/ 43 h 86"/>
                  <a:gd name="T4" fmla="*/ 44 w 88"/>
                  <a:gd name="T5" fmla="*/ 86 h 86"/>
                  <a:gd name="T6" fmla="*/ 0 w 88"/>
                  <a:gd name="T7" fmla="*/ 43 h 86"/>
                  <a:gd name="T8" fmla="*/ 44 w 88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8" h="86">
                    <a:moveTo>
                      <a:pt x="44" y="0"/>
                    </a:moveTo>
                    <a:lnTo>
                      <a:pt x="88" y="43"/>
                    </a:lnTo>
                    <a:lnTo>
                      <a:pt x="44" y="86"/>
                    </a:lnTo>
                    <a:lnTo>
                      <a:pt x="0" y="4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69" name="Freeform 153">
                <a:extLst>
                  <a:ext uri="{FF2B5EF4-FFF2-40B4-BE49-F238E27FC236}">
                    <a16:creationId xmlns:a16="http://schemas.microsoft.com/office/drawing/2014/main" id="{BD2A51B2-A3CF-AFC3-BEA9-4C8FC27AF3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13513" y="5678489"/>
                <a:ext cx="138112" cy="136525"/>
              </a:xfrm>
              <a:custGeom>
                <a:avLst/>
                <a:gdLst>
                  <a:gd name="T0" fmla="*/ 44 w 87"/>
                  <a:gd name="T1" fmla="*/ 0 h 86"/>
                  <a:gd name="T2" fmla="*/ 87 w 87"/>
                  <a:gd name="T3" fmla="*/ 43 h 86"/>
                  <a:gd name="T4" fmla="*/ 44 w 87"/>
                  <a:gd name="T5" fmla="*/ 86 h 86"/>
                  <a:gd name="T6" fmla="*/ 0 w 87"/>
                  <a:gd name="T7" fmla="*/ 43 h 86"/>
                  <a:gd name="T8" fmla="*/ 44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4" y="0"/>
                    </a:moveTo>
                    <a:lnTo>
                      <a:pt x="87" y="43"/>
                    </a:lnTo>
                    <a:lnTo>
                      <a:pt x="44" y="86"/>
                    </a:lnTo>
                    <a:lnTo>
                      <a:pt x="0" y="4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70" name="Freeform 154">
                <a:extLst>
                  <a:ext uri="{FF2B5EF4-FFF2-40B4-BE49-F238E27FC236}">
                    <a16:creationId xmlns:a16="http://schemas.microsoft.com/office/drawing/2014/main" id="{D00F1868-6F24-A0F4-098E-2D97645737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13513" y="5354639"/>
                <a:ext cx="138112" cy="138113"/>
              </a:xfrm>
              <a:custGeom>
                <a:avLst/>
                <a:gdLst>
                  <a:gd name="T0" fmla="*/ 44 w 87"/>
                  <a:gd name="T1" fmla="*/ 0 h 87"/>
                  <a:gd name="T2" fmla="*/ 87 w 87"/>
                  <a:gd name="T3" fmla="*/ 43 h 87"/>
                  <a:gd name="T4" fmla="*/ 44 w 87"/>
                  <a:gd name="T5" fmla="*/ 87 h 87"/>
                  <a:gd name="T6" fmla="*/ 0 w 87"/>
                  <a:gd name="T7" fmla="*/ 43 h 87"/>
                  <a:gd name="T8" fmla="*/ 44 w 87"/>
                  <a:gd name="T9" fmla="*/ 0 h 8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7">
                    <a:moveTo>
                      <a:pt x="44" y="0"/>
                    </a:moveTo>
                    <a:lnTo>
                      <a:pt x="87" y="43"/>
                    </a:lnTo>
                    <a:lnTo>
                      <a:pt x="44" y="87"/>
                    </a:lnTo>
                    <a:lnTo>
                      <a:pt x="0" y="4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71" name="Rectangle 155">
                <a:extLst>
                  <a:ext uri="{FF2B5EF4-FFF2-40B4-BE49-F238E27FC236}">
                    <a16:creationId xmlns:a16="http://schemas.microsoft.com/office/drawing/2014/main" id="{77EDCDAD-2463-221A-D2A1-6718680393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6525" y="6362702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0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72" name="Rectangle 156">
                <a:extLst>
                  <a:ext uri="{FF2B5EF4-FFF2-40B4-BE49-F238E27FC236}">
                    <a16:creationId xmlns:a16="http://schemas.microsoft.com/office/drawing/2014/main" id="{28972E2A-7BF8-8760-0A8F-F2701BE14C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6525" y="6207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1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73" name="Rectangle 157">
                <a:extLst>
                  <a:ext uri="{FF2B5EF4-FFF2-40B4-BE49-F238E27FC236}">
                    <a16:creationId xmlns:a16="http://schemas.microsoft.com/office/drawing/2014/main" id="{9906BB8F-CEB5-A2B3-AB23-00DB2CCBDB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6525" y="6040439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2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74" name="Rectangle 158">
                <a:extLst>
                  <a:ext uri="{FF2B5EF4-FFF2-40B4-BE49-F238E27FC236}">
                    <a16:creationId xmlns:a16="http://schemas.microsoft.com/office/drawing/2014/main" id="{7595E004-1965-2218-5CB2-9FB97EEA49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6525" y="588327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3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75" name="Rectangle 159">
                <a:extLst>
                  <a:ext uri="{FF2B5EF4-FFF2-40B4-BE49-F238E27FC236}">
                    <a16:creationId xmlns:a16="http://schemas.microsoft.com/office/drawing/2014/main" id="{E5ED800C-E2DB-DDE5-4D73-31A0F4FFCE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6525" y="5716589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4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76" name="Rectangle 160">
                <a:extLst>
                  <a:ext uri="{FF2B5EF4-FFF2-40B4-BE49-F238E27FC236}">
                    <a16:creationId xmlns:a16="http://schemas.microsoft.com/office/drawing/2014/main" id="{EDC27C1E-F7F5-283D-BC51-3CFDC20577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6525" y="5561014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5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77" name="Rectangle 161">
                <a:extLst>
                  <a:ext uri="{FF2B5EF4-FFF2-40B4-BE49-F238E27FC236}">
                    <a16:creationId xmlns:a16="http://schemas.microsoft.com/office/drawing/2014/main" id="{A24B81ED-8270-E53B-8D93-F5F6674FC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6525" y="53943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6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78" name="Rectangle 162">
                <a:extLst>
                  <a:ext uri="{FF2B5EF4-FFF2-40B4-BE49-F238E27FC236}">
                    <a16:creationId xmlns:a16="http://schemas.microsoft.com/office/drawing/2014/main" id="{237A6D98-279E-6C15-C6CA-FD43CB5E0C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6525" y="5237164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7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79" name="Rectangle 163">
                <a:extLst>
                  <a:ext uri="{FF2B5EF4-FFF2-40B4-BE49-F238E27FC236}">
                    <a16:creationId xmlns:a16="http://schemas.microsoft.com/office/drawing/2014/main" id="{CB7631EF-0F53-910C-C4C8-AE54174D67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6525" y="507047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8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80" name="Rectangle 164">
                <a:extLst>
                  <a:ext uri="{FF2B5EF4-FFF2-40B4-BE49-F238E27FC236}">
                    <a16:creationId xmlns:a16="http://schemas.microsoft.com/office/drawing/2014/main" id="{C42C585E-275A-91FA-3588-8AE1D984DF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6525" y="4914902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9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81" name="Rectangle 165">
                <a:extLst>
                  <a:ext uri="{FF2B5EF4-FFF2-40B4-BE49-F238E27FC236}">
                    <a16:creationId xmlns:a16="http://schemas.microsoft.com/office/drawing/2014/main" id="{A0046C83-0B61-49BC-F520-EE945BAEB5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87950" y="4748214"/>
                <a:ext cx="6350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10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82" name="Rectangle 166">
                <a:extLst>
                  <a:ext uri="{FF2B5EF4-FFF2-40B4-BE49-F238E27FC236}">
                    <a16:creationId xmlns:a16="http://schemas.microsoft.com/office/drawing/2014/main" id="{7E7CBD6B-AA0F-2D0C-9378-90C323DDCA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6375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0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83" name="Rectangle 167">
                <a:extLst>
                  <a:ext uri="{FF2B5EF4-FFF2-40B4-BE49-F238E27FC236}">
                    <a16:creationId xmlns:a16="http://schemas.microsoft.com/office/drawing/2014/main" id="{4DE147FC-DAA6-0208-C2E4-B3D67AFF5D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75288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1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84" name="Rectangle 168">
                <a:extLst>
                  <a:ext uri="{FF2B5EF4-FFF2-40B4-BE49-F238E27FC236}">
                    <a16:creationId xmlns:a16="http://schemas.microsoft.com/office/drawing/2014/main" id="{BE236BAF-983A-93A0-00E0-8E42AEBBFF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53088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2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85" name="Rectangle 169">
                <a:extLst>
                  <a:ext uri="{FF2B5EF4-FFF2-40B4-BE49-F238E27FC236}">
                    <a16:creationId xmlns:a16="http://schemas.microsoft.com/office/drawing/2014/main" id="{253239CB-C4F1-6C36-100E-83EB86B91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413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3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86" name="Rectangle 170">
                <a:extLst>
                  <a:ext uri="{FF2B5EF4-FFF2-40B4-BE49-F238E27FC236}">
                    <a16:creationId xmlns:a16="http://schemas.microsoft.com/office/drawing/2014/main" id="{76D17F8A-D57D-56A2-ECCF-A0CB2F02C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18213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4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87" name="Rectangle 171">
                <a:extLst>
                  <a:ext uri="{FF2B5EF4-FFF2-40B4-BE49-F238E27FC236}">
                    <a16:creationId xmlns:a16="http://schemas.microsoft.com/office/drawing/2014/main" id="{DE8E2749-E1FE-B888-B595-B10DB3A5B4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07125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5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88" name="Rectangle 172">
                <a:extLst>
                  <a:ext uri="{FF2B5EF4-FFF2-40B4-BE49-F238E27FC236}">
                    <a16:creationId xmlns:a16="http://schemas.microsoft.com/office/drawing/2014/main" id="{E1DAF2FB-38A4-E082-779B-546184406B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4925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6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89" name="Rectangle 173">
                <a:extLst>
                  <a:ext uri="{FF2B5EF4-FFF2-40B4-BE49-F238E27FC236}">
                    <a16:creationId xmlns:a16="http://schemas.microsoft.com/office/drawing/2014/main" id="{AD9C5646-F83A-EFF5-F4FB-395C2A5E56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72250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7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90" name="Rectangle 174">
                <a:extLst>
                  <a:ext uri="{FF2B5EF4-FFF2-40B4-BE49-F238E27FC236}">
                    <a16:creationId xmlns:a16="http://schemas.microsoft.com/office/drawing/2014/main" id="{D7BC90E9-D95E-226B-8E46-ACC79B114D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51638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8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91" name="Rectangle 175">
                <a:extLst>
                  <a:ext uri="{FF2B5EF4-FFF2-40B4-BE49-F238E27FC236}">
                    <a16:creationId xmlns:a16="http://schemas.microsoft.com/office/drawing/2014/main" id="{51B9DF83-15AC-1123-8766-7062F62E72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8963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9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92" name="Rectangle 176">
                <a:extLst>
                  <a:ext uri="{FF2B5EF4-FFF2-40B4-BE49-F238E27FC236}">
                    <a16:creationId xmlns:a16="http://schemas.microsoft.com/office/drawing/2014/main" id="{F78BBC02-D8D9-3D80-551E-3F0183E4C5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7713" y="6461127"/>
                <a:ext cx="6350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10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93" name="Rectangle 177">
                <a:extLst>
                  <a:ext uri="{FF2B5EF4-FFF2-40B4-BE49-F238E27FC236}">
                    <a16:creationId xmlns:a16="http://schemas.microsoft.com/office/drawing/2014/main" id="{DEC74607-6EE9-52BF-8FC0-D7BC9A467D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8888" y="4611689"/>
                <a:ext cx="2176462" cy="2035175"/>
              </a:xfrm>
              <a:prstGeom prst="rect">
                <a:avLst/>
              </a:prstGeom>
              <a:noFill/>
              <a:ln w="0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8694" name="Line 178">
                <a:extLst>
                  <a:ext uri="{FF2B5EF4-FFF2-40B4-BE49-F238E27FC236}">
                    <a16:creationId xmlns:a16="http://schemas.microsoft.com/office/drawing/2014/main" id="{D78FD641-9C5B-CE9F-62C9-1A00EF2F94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573838" y="5486402"/>
                <a:ext cx="0" cy="1825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PK"/>
              </a:p>
            </p:txBody>
          </p:sp>
          <p:sp>
            <p:nvSpPr>
              <p:cNvPr id="18695" name="Freeform 179">
                <a:extLst>
                  <a:ext uri="{FF2B5EF4-FFF2-40B4-BE49-F238E27FC236}">
                    <a16:creationId xmlns:a16="http://schemas.microsoft.com/office/drawing/2014/main" id="{0E946F81-2C59-7C4F-3B9A-C18CF60FEA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38888" y="5715002"/>
                <a:ext cx="138112" cy="136525"/>
              </a:xfrm>
              <a:custGeom>
                <a:avLst/>
                <a:gdLst>
                  <a:gd name="T0" fmla="*/ 44 w 87"/>
                  <a:gd name="T1" fmla="*/ 0 h 86"/>
                  <a:gd name="T2" fmla="*/ 87 w 87"/>
                  <a:gd name="T3" fmla="*/ 43 h 86"/>
                  <a:gd name="T4" fmla="*/ 44 w 87"/>
                  <a:gd name="T5" fmla="*/ 86 h 86"/>
                  <a:gd name="T6" fmla="*/ 0 w 87"/>
                  <a:gd name="T7" fmla="*/ 43 h 86"/>
                  <a:gd name="T8" fmla="*/ 44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4" y="0"/>
                    </a:moveTo>
                    <a:lnTo>
                      <a:pt x="87" y="43"/>
                    </a:lnTo>
                    <a:lnTo>
                      <a:pt x="44" y="86"/>
                    </a:lnTo>
                    <a:lnTo>
                      <a:pt x="0" y="4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696" name="Freeform 180">
                <a:extLst>
                  <a:ext uri="{FF2B5EF4-FFF2-40B4-BE49-F238E27FC236}">
                    <a16:creationId xmlns:a16="http://schemas.microsoft.com/office/drawing/2014/main" id="{1C082372-D719-E49A-C313-5FB9AF0E57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24600" y="6019802"/>
                <a:ext cx="138112" cy="136525"/>
              </a:xfrm>
              <a:custGeom>
                <a:avLst/>
                <a:gdLst>
                  <a:gd name="T0" fmla="*/ 43 w 87"/>
                  <a:gd name="T1" fmla="*/ 0 h 86"/>
                  <a:gd name="T2" fmla="*/ 87 w 87"/>
                  <a:gd name="T3" fmla="*/ 43 h 86"/>
                  <a:gd name="T4" fmla="*/ 43 w 87"/>
                  <a:gd name="T5" fmla="*/ 86 h 86"/>
                  <a:gd name="T6" fmla="*/ 0 w 87"/>
                  <a:gd name="T7" fmla="*/ 43 h 86"/>
                  <a:gd name="T8" fmla="*/ 43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3" y="0"/>
                    </a:moveTo>
                    <a:lnTo>
                      <a:pt x="87" y="43"/>
                    </a:lnTo>
                    <a:lnTo>
                      <a:pt x="43" y="86"/>
                    </a:lnTo>
                    <a:lnTo>
                      <a:pt x="0" y="43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hlink"/>
              </a:solidFill>
              <a:ln w="9525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</p:grpSp>
        <p:sp>
          <p:nvSpPr>
            <p:cNvPr id="18528" name="Rectangle 181">
              <a:extLst>
                <a:ext uri="{FF2B5EF4-FFF2-40B4-BE49-F238E27FC236}">
                  <a16:creationId xmlns:a16="http://schemas.microsoft.com/office/drawing/2014/main" id="{E0CFB9BC-2A7D-9E19-FC7E-4768D47E0A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1" y="4267200"/>
              <a:ext cx="1408113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1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Total Cost = 26</a:t>
              </a:r>
            </a:p>
          </p:txBody>
        </p:sp>
        <p:sp>
          <p:nvSpPr>
            <p:cNvPr id="18529" name="Line 182">
              <a:extLst>
                <a:ext uri="{FF2B5EF4-FFF2-40B4-BE49-F238E27FC236}">
                  <a16:creationId xmlns:a16="http://schemas.microsoft.com/office/drawing/2014/main" id="{8FB230E1-70ED-B1D2-DD11-62E8526492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858000" y="4114800"/>
              <a:ext cx="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PK"/>
            </a:p>
          </p:txBody>
        </p:sp>
        <p:sp>
          <p:nvSpPr>
            <p:cNvPr id="18530" name="Text Box 183">
              <a:extLst>
                <a:ext uri="{FF2B5EF4-FFF2-40B4-BE49-F238E27FC236}">
                  <a16:creationId xmlns:a16="http://schemas.microsoft.com/office/drawing/2014/main" id="{0B748CB4-2560-6771-0038-7EE1CE33BB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6200" y="5029201"/>
              <a:ext cx="1219200" cy="10618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1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Swapping O and O</a:t>
              </a:r>
              <a:r>
                <a:rPr lang="en-US" altLang="ko-KR" sz="1400" baseline="-250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ramdom </a:t>
              </a: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1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If quality is improved.</a:t>
              </a:r>
            </a:p>
          </p:txBody>
        </p:sp>
        <p:sp>
          <p:nvSpPr>
            <p:cNvPr id="18531" name="Text Box 184">
              <a:extLst>
                <a:ext uri="{FF2B5EF4-FFF2-40B4-BE49-F238E27FC236}">
                  <a16:creationId xmlns:a16="http://schemas.microsoft.com/office/drawing/2014/main" id="{5DF85EB7-01C9-B885-37BC-893EBC2E54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2600" y="4724400"/>
              <a:ext cx="1981200" cy="8617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20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Do loop</a:t>
              </a: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20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rPr>
                <a:t>Until no change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5B31A27-21BE-A8EC-0D25-09DDB6D4B151}"/>
                </a:ext>
              </a:extLst>
            </p:cNvPr>
            <p:cNvGrpSpPr/>
            <p:nvPr/>
          </p:nvGrpSpPr>
          <p:grpSpPr>
            <a:xfrm>
              <a:off x="8345488" y="4611689"/>
              <a:ext cx="2176462" cy="2035175"/>
              <a:chOff x="8345488" y="4611689"/>
              <a:chExt cx="2176462" cy="2035175"/>
            </a:xfrm>
          </p:grpSpPr>
          <p:sp>
            <p:nvSpPr>
              <p:cNvPr id="18535" name="Rectangle 186">
                <a:extLst>
                  <a:ext uri="{FF2B5EF4-FFF2-40B4-BE49-F238E27FC236}">
                    <a16:creationId xmlns:a16="http://schemas.microsoft.com/office/drawing/2014/main" id="{915617CF-A3C9-4C0C-2F4C-C99022F5C3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45488" y="4611689"/>
                <a:ext cx="2176462" cy="2035175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8536" name="Rectangle 187">
                <a:extLst>
                  <a:ext uri="{FF2B5EF4-FFF2-40B4-BE49-F238E27FC236}">
                    <a16:creationId xmlns:a16="http://schemas.microsoft.com/office/drawing/2014/main" id="{B374ACE5-0692-E138-A218-39B3BEC36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72500" y="4776789"/>
                <a:ext cx="1831975" cy="16160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8537" name="Line 188">
                <a:extLst>
                  <a:ext uri="{FF2B5EF4-FFF2-40B4-BE49-F238E27FC236}">
                    <a16:creationId xmlns:a16="http://schemas.microsoft.com/office/drawing/2014/main" id="{5914D188-3087-9852-F9EE-9716D2BE8C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6235702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38" name="Line 189">
                <a:extLst>
                  <a:ext uri="{FF2B5EF4-FFF2-40B4-BE49-F238E27FC236}">
                    <a16:creationId xmlns:a16="http://schemas.microsoft.com/office/drawing/2014/main" id="{6158CB86-D6AD-E8E7-B4EE-F28ABCB532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6069014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39" name="Line 190">
                <a:extLst>
                  <a:ext uri="{FF2B5EF4-FFF2-40B4-BE49-F238E27FC236}">
                    <a16:creationId xmlns:a16="http://schemas.microsoft.com/office/drawing/2014/main" id="{FB64BCA6-E6F0-A1AE-C850-E7EAD4751E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5913439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40" name="Line 191">
                <a:extLst>
                  <a:ext uri="{FF2B5EF4-FFF2-40B4-BE49-F238E27FC236}">
                    <a16:creationId xmlns:a16="http://schemas.microsoft.com/office/drawing/2014/main" id="{FCBB0257-19DC-7066-2111-60E5C8026C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5746752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41" name="Line 192">
                <a:extLst>
                  <a:ext uri="{FF2B5EF4-FFF2-40B4-BE49-F238E27FC236}">
                    <a16:creationId xmlns:a16="http://schemas.microsoft.com/office/drawing/2014/main" id="{C1843D2A-0B2B-90E7-513A-D267D815F0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5589589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42" name="Line 193">
                <a:extLst>
                  <a:ext uri="{FF2B5EF4-FFF2-40B4-BE49-F238E27FC236}">
                    <a16:creationId xmlns:a16="http://schemas.microsoft.com/office/drawing/2014/main" id="{91346A5E-A8D1-B0E7-BED6-8681FE61E0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5422902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43" name="Line 194">
                <a:extLst>
                  <a:ext uri="{FF2B5EF4-FFF2-40B4-BE49-F238E27FC236}">
                    <a16:creationId xmlns:a16="http://schemas.microsoft.com/office/drawing/2014/main" id="{7A925D78-738C-C524-7524-AC7CB49C44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5267327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44" name="Line 195">
                <a:extLst>
                  <a:ext uri="{FF2B5EF4-FFF2-40B4-BE49-F238E27FC236}">
                    <a16:creationId xmlns:a16="http://schemas.microsoft.com/office/drawing/2014/main" id="{B0FFCEB8-5F7B-CDE5-FB3C-87FEDF9ADF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5100639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45" name="Line 196">
                <a:extLst>
                  <a:ext uri="{FF2B5EF4-FFF2-40B4-BE49-F238E27FC236}">
                    <a16:creationId xmlns:a16="http://schemas.microsoft.com/office/drawing/2014/main" id="{7B10E208-AED2-F0A7-764D-6F69E6D679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4943477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46" name="Line 197">
                <a:extLst>
                  <a:ext uri="{FF2B5EF4-FFF2-40B4-BE49-F238E27FC236}">
                    <a16:creationId xmlns:a16="http://schemas.microsoft.com/office/drawing/2014/main" id="{00E0418D-FD41-CA4B-0F42-5532E9F803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4776789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47" name="Line 198">
                <a:extLst>
                  <a:ext uri="{FF2B5EF4-FFF2-40B4-BE49-F238E27FC236}">
                    <a16:creationId xmlns:a16="http://schemas.microsoft.com/office/drawing/2014/main" id="{8BA77EF9-7FF2-8FA0-567F-F326135F59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761413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48" name="Line 199">
                <a:extLst>
                  <a:ext uri="{FF2B5EF4-FFF2-40B4-BE49-F238E27FC236}">
                    <a16:creationId xmlns:a16="http://schemas.microsoft.com/office/drawing/2014/main" id="{CCA02125-1714-ABD3-669E-B11C7A614E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939213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49" name="Line 200">
                <a:extLst>
                  <a:ext uri="{FF2B5EF4-FFF2-40B4-BE49-F238E27FC236}">
                    <a16:creationId xmlns:a16="http://schemas.microsoft.com/office/drawing/2014/main" id="{F7DAEED5-D4BF-8BC4-4563-2AA4FFA982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26538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50" name="Line 201">
                <a:extLst>
                  <a:ext uri="{FF2B5EF4-FFF2-40B4-BE49-F238E27FC236}">
                    <a16:creationId xmlns:a16="http://schemas.microsoft.com/office/drawing/2014/main" id="{5C4A12D6-4A33-2300-4423-B9E05BEEF2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305925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51" name="Line 202">
                <a:extLst>
                  <a:ext uri="{FF2B5EF4-FFF2-40B4-BE49-F238E27FC236}">
                    <a16:creationId xmlns:a16="http://schemas.microsoft.com/office/drawing/2014/main" id="{0E46DC38-47DD-6A72-2440-B434874597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493250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52" name="Line 203">
                <a:extLst>
                  <a:ext uri="{FF2B5EF4-FFF2-40B4-BE49-F238E27FC236}">
                    <a16:creationId xmlns:a16="http://schemas.microsoft.com/office/drawing/2014/main" id="{3F6686CA-1036-6780-FF24-DD3BA8AB18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671050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53" name="Line 204">
                <a:extLst>
                  <a:ext uri="{FF2B5EF4-FFF2-40B4-BE49-F238E27FC236}">
                    <a16:creationId xmlns:a16="http://schemas.microsoft.com/office/drawing/2014/main" id="{71E7190B-FBEF-7C32-5D42-BB5A250C49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859963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54" name="Line 205">
                <a:extLst>
                  <a:ext uri="{FF2B5EF4-FFF2-40B4-BE49-F238E27FC236}">
                    <a16:creationId xmlns:a16="http://schemas.microsoft.com/office/drawing/2014/main" id="{4FF9D547-78D4-66FF-AA3F-48079A5328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37763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55" name="Line 206">
                <a:extLst>
                  <a:ext uri="{FF2B5EF4-FFF2-40B4-BE49-F238E27FC236}">
                    <a16:creationId xmlns:a16="http://schemas.microsoft.com/office/drawing/2014/main" id="{73305970-E061-EAF0-61C2-13A40B461F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225088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56" name="Line 207">
                <a:extLst>
                  <a:ext uri="{FF2B5EF4-FFF2-40B4-BE49-F238E27FC236}">
                    <a16:creationId xmlns:a16="http://schemas.microsoft.com/office/drawing/2014/main" id="{09E8511D-0130-17E0-AC64-0E8A02E801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404475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57" name="Rectangle 208">
                <a:extLst>
                  <a:ext uri="{FF2B5EF4-FFF2-40B4-BE49-F238E27FC236}">
                    <a16:creationId xmlns:a16="http://schemas.microsoft.com/office/drawing/2014/main" id="{1A627C8F-0D12-B374-1E29-FAA906A5DD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72500" y="4776789"/>
                <a:ext cx="1831975" cy="1616075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8558" name="Line 209">
                <a:extLst>
                  <a:ext uri="{FF2B5EF4-FFF2-40B4-BE49-F238E27FC236}">
                    <a16:creationId xmlns:a16="http://schemas.microsoft.com/office/drawing/2014/main" id="{3C7839D5-6489-7155-E228-7EEE882117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4776789"/>
                <a:ext cx="1587" cy="1616075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59" name="Line 210">
                <a:extLst>
                  <a:ext uri="{FF2B5EF4-FFF2-40B4-BE49-F238E27FC236}">
                    <a16:creationId xmlns:a16="http://schemas.microsoft.com/office/drawing/2014/main" id="{E6C0E77B-D8C4-F493-9004-D0DB77A972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53450" y="6392864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60" name="Line 211">
                <a:extLst>
                  <a:ext uri="{FF2B5EF4-FFF2-40B4-BE49-F238E27FC236}">
                    <a16:creationId xmlns:a16="http://schemas.microsoft.com/office/drawing/2014/main" id="{01B6DB29-EA51-F962-EF9C-22F6EA44CC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53450" y="6235702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61" name="Line 212">
                <a:extLst>
                  <a:ext uri="{FF2B5EF4-FFF2-40B4-BE49-F238E27FC236}">
                    <a16:creationId xmlns:a16="http://schemas.microsoft.com/office/drawing/2014/main" id="{D09D1E2D-94EC-19F5-7D87-E3FE629021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53450" y="6069014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62" name="Line 213">
                <a:extLst>
                  <a:ext uri="{FF2B5EF4-FFF2-40B4-BE49-F238E27FC236}">
                    <a16:creationId xmlns:a16="http://schemas.microsoft.com/office/drawing/2014/main" id="{A7B0A7A9-59F6-2455-42B6-F0947BDBFB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53450" y="5913439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63" name="Line 214">
                <a:extLst>
                  <a:ext uri="{FF2B5EF4-FFF2-40B4-BE49-F238E27FC236}">
                    <a16:creationId xmlns:a16="http://schemas.microsoft.com/office/drawing/2014/main" id="{F91A2928-C90F-6275-7F7E-102F228071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53450" y="5746752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64" name="Line 215">
                <a:extLst>
                  <a:ext uri="{FF2B5EF4-FFF2-40B4-BE49-F238E27FC236}">
                    <a16:creationId xmlns:a16="http://schemas.microsoft.com/office/drawing/2014/main" id="{15696C26-2F98-2A7D-0719-C63DFBC39F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53450" y="5589589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65" name="Line 216">
                <a:extLst>
                  <a:ext uri="{FF2B5EF4-FFF2-40B4-BE49-F238E27FC236}">
                    <a16:creationId xmlns:a16="http://schemas.microsoft.com/office/drawing/2014/main" id="{4FA265A4-684F-1CDA-13EF-F4981D4829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53450" y="5422902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66" name="Line 217">
                <a:extLst>
                  <a:ext uri="{FF2B5EF4-FFF2-40B4-BE49-F238E27FC236}">
                    <a16:creationId xmlns:a16="http://schemas.microsoft.com/office/drawing/2014/main" id="{2BC1BDBB-3B07-1B0E-D1B0-65A9F1E518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53450" y="5267327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67" name="Line 218">
                <a:extLst>
                  <a:ext uri="{FF2B5EF4-FFF2-40B4-BE49-F238E27FC236}">
                    <a16:creationId xmlns:a16="http://schemas.microsoft.com/office/drawing/2014/main" id="{4A8EA5EC-29AD-9D63-DF43-BCFFC1DE6FD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53450" y="5100639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68" name="Line 219">
                <a:extLst>
                  <a:ext uri="{FF2B5EF4-FFF2-40B4-BE49-F238E27FC236}">
                    <a16:creationId xmlns:a16="http://schemas.microsoft.com/office/drawing/2014/main" id="{7F03D8B0-073D-458D-0A0B-BEE2828B46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53450" y="4943477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69" name="Line 220">
                <a:extLst>
                  <a:ext uri="{FF2B5EF4-FFF2-40B4-BE49-F238E27FC236}">
                    <a16:creationId xmlns:a16="http://schemas.microsoft.com/office/drawing/2014/main" id="{BB31A0C3-68AE-79A2-258F-EC150A8E3C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53450" y="4776789"/>
                <a:ext cx="19050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70" name="Line 221">
                <a:extLst>
                  <a:ext uri="{FF2B5EF4-FFF2-40B4-BE49-F238E27FC236}">
                    <a16:creationId xmlns:a16="http://schemas.microsoft.com/office/drawing/2014/main" id="{4DBA476C-F2A1-C771-706C-EAFE2ED481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72500" y="6392864"/>
                <a:ext cx="1831975" cy="1588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71" name="Line 222">
                <a:extLst>
                  <a:ext uri="{FF2B5EF4-FFF2-40B4-BE49-F238E27FC236}">
                    <a16:creationId xmlns:a16="http://schemas.microsoft.com/office/drawing/2014/main" id="{7EB9DEA8-7B9B-19C5-263A-C2DB9CB98D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572500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72" name="Line 223">
                <a:extLst>
                  <a:ext uri="{FF2B5EF4-FFF2-40B4-BE49-F238E27FC236}">
                    <a16:creationId xmlns:a16="http://schemas.microsoft.com/office/drawing/2014/main" id="{CA11AEF8-EB33-D54D-66A9-A27AD4A2A1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761413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73" name="Line 224">
                <a:extLst>
                  <a:ext uri="{FF2B5EF4-FFF2-40B4-BE49-F238E27FC236}">
                    <a16:creationId xmlns:a16="http://schemas.microsoft.com/office/drawing/2014/main" id="{483E94A0-6172-19C4-1EAE-2F22CB7B7E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939213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74" name="Line 225">
                <a:extLst>
                  <a:ext uri="{FF2B5EF4-FFF2-40B4-BE49-F238E27FC236}">
                    <a16:creationId xmlns:a16="http://schemas.microsoft.com/office/drawing/2014/main" id="{21287B1E-9766-5E70-B7FD-5C4C7BA045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126538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75" name="Line 226">
                <a:extLst>
                  <a:ext uri="{FF2B5EF4-FFF2-40B4-BE49-F238E27FC236}">
                    <a16:creationId xmlns:a16="http://schemas.microsoft.com/office/drawing/2014/main" id="{F08F728D-0D14-5361-DCE6-D094BD94DD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305925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76" name="Line 227">
                <a:extLst>
                  <a:ext uri="{FF2B5EF4-FFF2-40B4-BE49-F238E27FC236}">
                    <a16:creationId xmlns:a16="http://schemas.microsoft.com/office/drawing/2014/main" id="{9FDDC5F1-3546-0743-70F2-3751AEE8F5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493250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77" name="Line 228">
                <a:extLst>
                  <a:ext uri="{FF2B5EF4-FFF2-40B4-BE49-F238E27FC236}">
                    <a16:creationId xmlns:a16="http://schemas.microsoft.com/office/drawing/2014/main" id="{5E840E5F-0504-1AE1-19B7-F3F8245447D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671050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78" name="Line 229">
                <a:extLst>
                  <a:ext uri="{FF2B5EF4-FFF2-40B4-BE49-F238E27FC236}">
                    <a16:creationId xmlns:a16="http://schemas.microsoft.com/office/drawing/2014/main" id="{252C8D23-CAFA-0814-08EE-9FCA5D845B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859963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79" name="Line 230">
                <a:extLst>
                  <a:ext uri="{FF2B5EF4-FFF2-40B4-BE49-F238E27FC236}">
                    <a16:creationId xmlns:a16="http://schemas.microsoft.com/office/drawing/2014/main" id="{0A1E0E95-0CFC-A2BC-9141-D6287EDE7A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037763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80" name="Line 231">
                <a:extLst>
                  <a:ext uri="{FF2B5EF4-FFF2-40B4-BE49-F238E27FC236}">
                    <a16:creationId xmlns:a16="http://schemas.microsoft.com/office/drawing/2014/main" id="{DCDA3055-E1BB-4685-246B-CE5B991BAB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225088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81" name="Line 232">
                <a:extLst>
                  <a:ext uri="{FF2B5EF4-FFF2-40B4-BE49-F238E27FC236}">
                    <a16:creationId xmlns:a16="http://schemas.microsoft.com/office/drawing/2014/main" id="{2BD75F3B-A054-A1DA-61FF-BD4A9BC993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404475" y="6392864"/>
                <a:ext cx="1587" cy="1905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82" name="Freeform 233">
                <a:extLst>
                  <a:ext uri="{FF2B5EF4-FFF2-40B4-BE49-F238E27FC236}">
                    <a16:creationId xmlns:a16="http://schemas.microsoft.com/office/drawing/2014/main" id="{59AD4129-324E-19DB-40BA-752C7F469F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8275" y="5678489"/>
                <a:ext cx="138112" cy="136525"/>
              </a:xfrm>
              <a:custGeom>
                <a:avLst/>
                <a:gdLst>
                  <a:gd name="T0" fmla="*/ 43 w 87"/>
                  <a:gd name="T1" fmla="*/ 0 h 86"/>
                  <a:gd name="T2" fmla="*/ 87 w 87"/>
                  <a:gd name="T3" fmla="*/ 43 h 86"/>
                  <a:gd name="T4" fmla="*/ 43 w 87"/>
                  <a:gd name="T5" fmla="*/ 86 h 86"/>
                  <a:gd name="T6" fmla="*/ 0 w 87"/>
                  <a:gd name="T7" fmla="*/ 43 h 86"/>
                  <a:gd name="T8" fmla="*/ 43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3" y="0"/>
                    </a:moveTo>
                    <a:lnTo>
                      <a:pt x="87" y="43"/>
                    </a:lnTo>
                    <a:lnTo>
                      <a:pt x="43" y="86"/>
                    </a:lnTo>
                    <a:lnTo>
                      <a:pt x="0" y="43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83" name="Freeform 234">
                <a:extLst>
                  <a:ext uri="{FF2B5EF4-FFF2-40B4-BE49-F238E27FC236}">
                    <a16:creationId xmlns:a16="http://schemas.microsoft.com/office/drawing/2014/main" id="{38193106-AF25-1404-2CA7-B58DFBD626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9363" y="5354639"/>
                <a:ext cx="139700" cy="138113"/>
              </a:xfrm>
              <a:custGeom>
                <a:avLst/>
                <a:gdLst>
                  <a:gd name="T0" fmla="*/ 44 w 88"/>
                  <a:gd name="T1" fmla="*/ 0 h 87"/>
                  <a:gd name="T2" fmla="*/ 88 w 88"/>
                  <a:gd name="T3" fmla="*/ 43 h 87"/>
                  <a:gd name="T4" fmla="*/ 44 w 88"/>
                  <a:gd name="T5" fmla="*/ 87 h 87"/>
                  <a:gd name="T6" fmla="*/ 0 w 88"/>
                  <a:gd name="T7" fmla="*/ 43 h 87"/>
                  <a:gd name="T8" fmla="*/ 44 w 88"/>
                  <a:gd name="T9" fmla="*/ 0 h 8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8" h="87">
                    <a:moveTo>
                      <a:pt x="44" y="0"/>
                    </a:moveTo>
                    <a:lnTo>
                      <a:pt x="88" y="43"/>
                    </a:lnTo>
                    <a:lnTo>
                      <a:pt x="44" y="87"/>
                    </a:lnTo>
                    <a:lnTo>
                      <a:pt x="0" y="4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84" name="Freeform 235">
                <a:extLst>
                  <a:ext uri="{FF2B5EF4-FFF2-40B4-BE49-F238E27FC236}">
                    <a16:creationId xmlns:a16="http://schemas.microsoft.com/office/drawing/2014/main" id="{260FBAAE-C544-4204-4E8C-E24499715F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0113" y="5843589"/>
                <a:ext cx="138112" cy="138113"/>
              </a:xfrm>
              <a:custGeom>
                <a:avLst/>
                <a:gdLst>
                  <a:gd name="T0" fmla="*/ 44 w 87"/>
                  <a:gd name="T1" fmla="*/ 0 h 87"/>
                  <a:gd name="T2" fmla="*/ 87 w 87"/>
                  <a:gd name="T3" fmla="*/ 44 h 87"/>
                  <a:gd name="T4" fmla="*/ 44 w 87"/>
                  <a:gd name="T5" fmla="*/ 87 h 87"/>
                  <a:gd name="T6" fmla="*/ 0 w 87"/>
                  <a:gd name="T7" fmla="*/ 44 h 87"/>
                  <a:gd name="T8" fmla="*/ 44 w 87"/>
                  <a:gd name="T9" fmla="*/ 0 h 8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7">
                    <a:moveTo>
                      <a:pt x="44" y="0"/>
                    </a:moveTo>
                    <a:lnTo>
                      <a:pt x="87" y="44"/>
                    </a:lnTo>
                    <a:lnTo>
                      <a:pt x="44" y="87"/>
                    </a:lnTo>
                    <a:lnTo>
                      <a:pt x="0" y="44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85" name="Freeform 236">
                <a:extLst>
                  <a:ext uri="{FF2B5EF4-FFF2-40B4-BE49-F238E27FC236}">
                    <a16:creationId xmlns:a16="http://schemas.microsoft.com/office/drawing/2014/main" id="{FF08BB53-0698-6868-3EF3-CD5FB3240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6075" y="5199064"/>
                <a:ext cx="138112" cy="136525"/>
              </a:xfrm>
              <a:custGeom>
                <a:avLst/>
                <a:gdLst>
                  <a:gd name="T0" fmla="*/ 44 w 87"/>
                  <a:gd name="T1" fmla="*/ 0 h 86"/>
                  <a:gd name="T2" fmla="*/ 87 w 87"/>
                  <a:gd name="T3" fmla="*/ 43 h 86"/>
                  <a:gd name="T4" fmla="*/ 44 w 87"/>
                  <a:gd name="T5" fmla="*/ 86 h 86"/>
                  <a:gd name="T6" fmla="*/ 0 w 87"/>
                  <a:gd name="T7" fmla="*/ 43 h 86"/>
                  <a:gd name="T8" fmla="*/ 44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4" y="0"/>
                    </a:moveTo>
                    <a:lnTo>
                      <a:pt x="87" y="43"/>
                    </a:lnTo>
                    <a:lnTo>
                      <a:pt x="44" y="86"/>
                    </a:lnTo>
                    <a:lnTo>
                      <a:pt x="0" y="4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86" name="Freeform 237">
                <a:extLst>
                  <a:ext uri="{FF2B5EF4-FFF2-40B4-BE49-F238E27FC236}">
                    <a16:creationId xmlns:a16="http://schemas.microsoft.com/office/drawing/2014/main" id="{70E5BC6A-99F4-0CD5-C56B-CA69CB6A62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8275" y="5032377"/>
                <a:ext cx="138112" cy="136525"/>
              </a:xfrm>
              <a:custGeom>
                <a:avLst/>
                <a:gdLst>
                  <a:gd name="T0" fmla="*/ 43 w 87"/>
                  <a:gd name="T1" fmla="*/ 0 h 86"/>
                  <a:gd name="T2" fmla="*/ 87 w 87"/>
                  <a:gd name="T3" fmla="*/ 43 h 86"/>
                  <a:gd name="T4" fmla="*/ 43 w 87"/>
                  <a:gd name="T5" fmla="*/ 86 h 86"/>
                  <a:gd name="T6" fmla="*/ 0 w 87"/>
                  <a:gd name="T7" fmla="*/ 43 h 86"/>
                  <a:gd name="T8" fmla="*/ 43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3" y="0"/>
                    </a:moveTo>
                    <a:lnTo>
                      <a:pt x="87" y="43"/>
                    </a:lnTo>
                    <a:lnTo>
                      <a:pt x="43" y="86"/>
                    </a:lnTo>
                    <a:lnTo>
                      <a:pt x="0" y="43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000080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87" name="Freeform 238">
                <a:extLst>
                  <a:ext uri="{FF2B5EF4-FFF2-40B4-BE49-F238E27FC236}">
                    <a16:creationId xmlns:a16="http://schemas.microsoft.com/office/drawing/2014/main" id="{DF1EDE0A-CD76-9226-C40E-20AE676958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7913" y="5521327"/>
                <a:ext cx="139700" cy="136525"/>
              </a:xfrm>
              <a:custGeom>
                <a:avLst/>
                <a:gdLst>
                  <a:gd name="T0" fmla="*/ 44 w 88"/>
                  <a:gd name="T1" fmla="*/ 0 h 86"/>
                  <a:gd name="T2" fmla="*/ 88 w 88"/>
                  <a:gd name="T3" fmla="*/ 43 h 86"/>
                  <a:gd name="T4" fmla="*/ 44 w 88"/>
                  <a:gd name="T5" fmla="*/ 86 h 86"/>
                  <a:gd name="T6" fmla="*/ 0 w 88"/>
                  <a:gd name="T7" fmla="*/ 43 h 86"/>
                  <a:gd name="T8" fmla="*/ 44 w 88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8" h="86">
                    <a:moveTo>
                      <a:pt x="44" y="0"/>
                    </a:moveTo>
                    <a:lnTo>
                      <a:pt x="88" y="43"/>
                    </a:lnTo>
                    <a:lnTo>
                      <a:pt x="44" y="86"/>
                    </a:lnTo>
                    <a:lnTo>
                      <a:pt x="0" y="4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88" name="Freeform 239">
                <a:extLst>
                  <a:ext uri="{FF2B5EF4-FFF2-40B4-BE49-F238E27FC236}">
                    <a16:creationId xmlns:a16="http://schemas.microsoft.com/office/drawing/2014/main" id="{FB7DB9C6-8B09-63A6-698A-660E374327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2788" y="6000752"/>
                <a:ext cx="138112" cy="136525"/>
              </a:xfrm>
              <a:custGeom>
                <a:avLst/>
                <a:gdLst>
                  <a:gd name="T0" fmla="*/ 43 w 87"/>
                  <a:gd name="T1" fmla="*/ 0 h 86"/>
                  <a:gd name="T2" fmla="*/ 87 w 87"/>
                  <a:gd name="T3" fmla="*/ 43 h 86"/>
                  <a:gd name="T4" fmla="*/ 43 w 87"/>
                  <a:gd name="T5" fmla="*/ 86 h 86"/>
                  <a:gd name="T6" fmla="*/ 0 w 87"/>
                  <a:gd name="T7" fmla="*/ 43 h 86"/>
                  <a:gd name="T8" fmla="*/ 43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3" y="0"/>
                    </a:moveTo>
                    <a:lnTo>
                      <a:pt x="87" y="43"/>
                    </a:lnTo>
                    <a:lnTo>
                      <a:pt x="43" y="86"/>
                    </a:lnTo>
                    <a:lnTo>
                      <a:pt x="0" y="43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hlink"/>
              </a:solidFill>
              <a:ln w="9525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89" name="Freeform 240">
                <a:extLst>
                  <a:ext uri="{FF2B5EF4-FFF2-40B4-BE49-F238E27FC236}">
                    <a16:creationId xmlns:a16="http://schemas.microsoft.com/office/drawing/2014/main" id="{23A7A837-B6BA-EAE3-D528-6D11402930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0113" y="5678489"/>
                <a:ext cx="138112" cy="136525"/>
              </a:xfrm>
              <a:custGeom>
                <a:avLst/>
                <a:gdLst>
                  <a:gd name="T0" fmla="*/ 44 w 87"/>
                  <a:gd name="T1" fmla="*/ 0 h 86"/>
                  <a:gd name="T2" fmla="*/ 87 w 87"/>
                  <a:gd name="T3" fmla="*/ 43 h 86"/>
                  <a:gd name="T4" fmla="*/ 44 w 87"/>
                  <a:gd name="T5" fmla="*/ 86 h 86"/>
                  <a:gd name="T6" fmla="*/ 0 w 87"/>
                  <a:gd name="T7" fmla="*/ 43 h 86"/>
                  <a:gd name="T8" fmla="*/ 44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4" y="0"/>
                    </a:moveTo>
                    <a:lnTo>
                      <a:pt x="87" y="43"/>
                    </a:lnTo>
                    <a:lnTo>
                      <a:pt x="44" y="86"/>
                    </a:lnTo>
                    <a:lnTo>
                      <a:pt x="0" y="4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90" name="Freeform 241">
                <a:extLst>
                  <a:ext uri="{FF2B5EF4-FFF2-40B4-BE49-F238E27FC236}">
                    <a16:creationId xmlns:a16="http://schemas.microsoft.com/office/drawing/2014/main" id="{2C35169B-89ED-5D69-1979-92F5A43B8D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0113" y="5354639"/>
                <a:ext cx="138112" cy="138113"/>
              </a:xfrm>
              <a:custGeom>
                <a:avLst/>
                <a:gdLst>
                  <a:gd name="T0" fmla="*/ 44 w 87"/>
                  <a:gd name="T1" fmla="*/ 0 h 87"/>
                  <a:gd name="T2" fmla="*/ 87 w 87"/>
                  <a:gd name="T3" fmla="*/ 43 h 87"/>
                  <a:gd name="T4" fmla="*/ 44 w 87"/>
                  <a:gd name="T5" fmla="*/ 87 h 87"/>
                  <a:gd name="T6" fmla="*/ 0 w 87"/>
                  <a:gd name="T7" fmla="*/ 43 h 87"/>
                  <a:gd name="T8" fmla="*/ 44 w 87"/>
                  <a:gd name="T9" fmla="*/ 0 h 8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7">
                    <a:moveTo>
                      <a:pt x="44" y="0"/>
                    </a:moveTo>
                    <a:lnTo>
                      <a:pt x="87" y="43"/>
                    </a:lnTo>
                    <a:lnTo>
                      <a:pt x="44" y="87"/>
                    </a:lnTo>
                    <a:lnTo>
                      <a:pt x="0" y="4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FFFF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  <p:sp>
            <p:nvSpPr>
              <p:cNvPr id="18591" name="Rectangle 242">
                <a:extLst>
                  <a:ext uri="{FF2B5EF4-FFF2-40B4-BE49-F238E27FC236}">
                    <a16:creationId xmlns:a16="http://schemas.microsoft.com/office/drawing/2014/main" id="{C6E8B18F-810A-87FF-D621-4E9710AE84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3125" y="6362702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0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592" name="Rectangle 243">
                <a:extLst>
                  <a:ext uri="{FF2B5EF4-FFF2-40B4-BE49-F238E27FC236}">
                    <a16:creationId xmlns:a16="http://schemas.microsoft.com/office/drawing/2014/main" id="{5BD38000-6647-4DB6-F007-E484E27C0E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3125" y="6207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1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593" name="Rectangle 244">
                <a:extLst>
                  <a:ext uri="{FF2B5EF4-FFF2-40B4-BE49-F238E27FC236}">
                    <a16:creationId xmlns:a16="http://schemas.microsoft.com/office/drawing/2014/main" id="{3F956323-7EA1-3A46-8A73-ACC0C6A87C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3125" y="6040439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2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594" name="Rectangle 245">
                <a:extLst>
                  <a:ext uri="{FF2B5EF4-FFF2-40B4-BE49-F238E27FC236}">
                    <a16:creationId xmlns:a16="http://schemas.microsoft.com/office/drawing/2014/main" id="{8F46514A-F09B-21A5-BB1B-4195109AF9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3125" y="588327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3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595" name="Rectangle 246">
                <a:extLst>
                  <a:ext uri="{FF2B5EF4-FFF2-40B4-BE49-F238E27FC236}">
                    <a16:creationId xmlns:a16="http://schemas.microsoft.com/office/drawing/2014/main" id="{818993B0-4770-F41E-5764-44081F43D8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3125" y="5716589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4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596" name="Rectangle 247">
                <a:extLst>
                  <a:ext uri="{FF2B5EF4-FFF2-40B4-BE49-F238E27FC236}">
                    <a16:creationId xmlns:a16="http://schemas.microsoft.com/office/drawing/2014/main" id="{D898881B-0B5C-BD46-24E3-AFEEEE34B2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3125" y="5561014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5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597" name="Rectangle 248">
                <a:extLst>
                  <a:ext uri="{FF2B5EF4-FFF2-40B4-BE49-F238E27FC236}">
                    <a16:creationId xmlns:a16="http://schemas.microsoft.com/office/drawing/2014/main" id="{19B5CA8B-29D8-D512-8869-E0AEB80DF5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3125" y="53943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6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598" name="Rectangle 249">
                <a:extLst>
                  <a:ext uri="{FF2B5EF4-FFF2-40B4-BE49-F238E27FC236}">
                    <a16:creationId xmlns:a16="http://schemas.microsoft.com/office/drawing/2014/main" id="{87D7129F-776C-0746-E477-8CB984785E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3125" y="5237164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7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599" name="Rectangle 250">
                <a:extLst>
                  <a:ext uri="{FF2B5EF4-FFF2-40B4-BE49-F238E27FC236}">
                    <a16:creationId xmlns:a16="http://schemas.microsoft.com/office/drawing/2014/main" id="{E6B3A471-7739-3275-72B0-F9DEA966E9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3125" y="507047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8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00" name="Rectangle 251">
                <a:extLst>
                  <a:ext uri="{FF2B5EF4-FFF2-40B4-BE49-F238E27FC236}">
                    <a16:creationId xmlns:a16="http://schemas.microsoft.com/office/drawing/2014/main" id="{B7BE8564-8D1C-463A-0480-5FE5358380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3125" y="4914902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9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01" name="Rectangle 252">
                <a:extLst>
                  <a:ext uri="{FF2B5EF4-FFF2-40B4-BE49-F238E27FC236}">
                    <a16:creationId xmlns:a16="http://schemas.microsoft.com/office/drawing/2014/main" id="{2434F87A-789B-5A5F-247E-07BAAE234D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4550" y="4748214"/>
                <a:ext cx="6350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10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02" name="Rectangle 253">
                <a:extLst>
                  <a:ext uri="{FF2B5EF4-FFF2-40B4-BE49-F238E27FC236}">
                    <a16:creationId xmlns:a16="http://schemas.microsoft.com/office/drawing/2014/main" id="{CF5CF8E3-411E-FA16-C234-6A29D21E23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62975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0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03" name="Rectangle 254">
                <a:extLst>
                  <a:ext uri="{FF2B5EF4-FFF2-40B4-BE49-F238E27FC236}">
                    <a16:creationId xmlns:a16="http://schemas.microsoft.com/office/drawing/2014/main" id="{AAFB6DD2-F3B8-0D49-9AFC-78DD4D5C1B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1888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1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04" name="Rectangle 255">
                <a:extLst>
                  <a:ext uri="{FF2B5EF4-FFF2-40B4-BE49-F238E27FC236}">
                    <a16:creationId xmlns:a16="http://schemas.microsoft.com/office/drawing/2014/main" id="{B3577B02-CB44-E650-CD70-8DBB758504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9688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2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05" name="Rectangle 256">
                <a:extLst>
                  <a:ext uri="{FF2B5EF4-FFF2-40B4-BE49-F238E27FC236}">
                    <a16:creationId xmlns:a16="http://schemas.microsoft.com/office/drawing/2014/main" id="{06FE498E-C721-75EE-C14C-4E86027871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7013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3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06" name="Rectangle 257">
                <a:extLst>
                  <a:ext uri="{FF2B5EF4-FFF2-40B4-BE49-F238E27FC236}">
                    <a16:creationId xmlns:a16="http://schemas.microsoft.com/office/drawing/2014/main" id="{D99AD350-04A7-BADC-A61D-FE2FBD9224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94813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4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07" name="Rectangle 258">
                <a:extLst>
                  <a:ext uri="{FF2B5EF4-FFF2-40B4-BE49-F238E27FC236}">
                    <a16:creationId xmlns:a16="http://schemas.microsoft.com/office/drawing/2014/main" id="{C213B267-37AD-34A3-FFEF-2527272FB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83725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5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08" name="Rectangle 259">
                <a:extLst>
                  <a:ext uri="{FF2B5EF4-FFF2-40B4-BE49-F238E27FC236}">
                    <a16:creationId xmlns:a16="http://schemas.microsoft.com/office/drawing/2014/main" id="{1E75D2CF-0718-C66F-60B4-06A81EB056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61525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6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09" name="Rectangle 260">
                <a:extLst>
                  <a:ext uri="{FF2B5EF4-FFF2-40B4-BE49-F238E27FC236}">
                    <a16:creationId xmlns:a16="http://schemas.microsoft.com/office/drawing/2014/main" id="{B3FAF17B-1CCC-BF16-5626-DD35F37ACA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48850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7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10" name="Rectangle 261">
                <a:extLst>
                  <a:ext uri="{FF2B5EF4-FFF2-40B4-BE49-F238E27FC236}">
                    <a16:creationId xmlns:a16="http://schemas.microsoft.com/office/drawing/2014/main" id="{B8C8B228-8ED7-F670-7FEC-5874375E86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28238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8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11" name="Rectangle 262">
                <a:extLst>
                  <a:ext uri="{FF2B5EF4-FFF2-40B4-BE49-F238E27FC236}">
                    <a16:creationId xmlns:a16="http://schemas.microsoft.com/office/drawing/2014/main" id="{25E2D3CE-C9DD-378F-3129-B8766E8DB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15563" y="6461127"/>
                <a:ext cx="3175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9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12" name="Rectangle 263">
                <a:extLst>
                  <a:ext uri="{FF2B5EF4-FFF2-40B4-BE49-F238E27FC236}">
                    <a16:creationId xmlns:a16="http://schemas.microsoft.com/office/drawing/2014/main" id="{AF34B8D4-8A5D-EBD4-0164-C870C52374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74313" y="6461127"/>
                <a:ext cx="63500" cy="76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ko-KR" altLang="en-US" sz="500">
                    <a:solidFill>
                      <a:srgbClr val="000000"/>
                    </a:solidFill>
                    <a:latin typeface="Small Fonts" charset="0"/>
                    <a:ea typeface="Gulim" panose="020B0600000101010101" pitchFamily="34" charset="-127"/>
                    <a:cs typeface="Gulim" panose="020B0600000101010101" pitchFamily="34" charset="-127"/>
                  </a:rPr>
                  <a:t>10</a:t>
                </a:r>
                <a:endParaRPr lang="ko-KR" altLang="en-US" sz="2400">
                  <a:latin typeface="Tahoma" panose="020B0604030504040204" pitchFamily="34" charset="0"/>
                  <a:ea typeface="Gulim" panose="020B0600000101010101" pitchFamily="34" charset="-127"/>
                  <a:cs typeface="Gulim" panose="020B0600000101010101" pitchFamily="34" charset="-127"/>
                </a:endParaRPr>
              </a:p>
            </p:txBody>
          </p:sp>
          <p:sp>
            <p:nvSpPr>
              <p:cNvPr id="18613" name="Rectangle 264">
                <a:extLst>
                  <a:ext uri="{FF2B5EF4-FFF2-40B4-BE49-F238E27FC236}">
                    <a16:creationId xmlns:a16="http://schemas.microsoft.com/office/drawing/2014/main" id="{4AB2940C-67E1-5EEE-7EDA-3EB4C72662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45488" y="4611689"/>
                <a:ext cx="2176462" cy="2035175"/>
              </a:xfrm>
              <a:prstGeom prst="rect">
                <a:avLst/>
              </a:prstGeom>
              <a:noFill/>
              <a:ln w="0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8614" name="Line 265">
                <a:extLst>
                  <a:ext uri="{FF2B5EF4-FFF2-40B4-BE49-F238E27FC236}">
                    <a16:creationId xmlns:a16="http://schemas.microsoft.com/office/drawing/2014/main" id="{FA5F2C29-CD5D-B1D9-38CF-03DA0F3361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850438" y="5486402"/>
                <a:ext cx="0" cy="1825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PK"/>
              </a:p>
            </p:txBody>
          </p:sp>
          <p:sp>
            <p:nvSpPr>
              <p:cNvPr id="18615" name="Freeform 266">
                <a:extLst>
                  <a:ext uri="{FF2B5EF4-FFF2-40B4-BE49-F238E27FC236}">
                    <a16:creationId xmlns:a16="http://schemas.microsoft.com/office/drawing/2014/main" id="{9E665300-AE0F-79DE-0032-9275BD143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1200" y="5715002"/>
                <a:ext cx="138112" cy="136525"/>
              </a:xfrm>
              <a:custGeom>
                <a:avLst/>
                <a:gdLst>
                  <a:gd name="T0" fmla="*/ 43 w 87"/>
                  <a:gd name="T1" fmla="*/ 0 h 86"/>
                  <a:gd name="T2" fmla="*/ 87 w 87"/>
                  <a:gd name="T3" fmla="*/ 43 h 86"/>
                  <a:gd name="T4" fmla="*/ 43 w 87"/>
                  <a:gd name="T5" fmla="*/ 86 h 86"/>
                  <a:gd name="T6" fmla="*/ 0 w 87"/>
                  <a:gd name="T7" fmla="*/ 43 h 86"/>
                  <a:gd name="T8" fmla="*/ 43 w 87"/>
                  <a:gd name="T9" fmla="*/ 0 h 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" h="86">
                    <a:moveTo>
                      <a:pt x="43" y="0"/>
                    </a:moveTo>
                    <a:lnTo>
                      <a:pt x="87" y="43"/>
                    </a:lnTo>
                    <a:lnTo>
                      <a:pt x="43" y="86"/>
                    </a:lnTo>
                    <a:lnTo>
                      <a:pt x="0" y="43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000080"/>
              </a:solidFill>
              <a:ln w="9525">
                <a:solidFill>
                  <a:srgbClr val="00008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PK"/>
              </a:p>
            </p:txBody>
          </p:sp>
        </p:grpSp>
      </p:grpSp>
      <p:sp>
        <p:nvSpPr>
          <p:cNvPr id="18533" name="Rectangle 268">
            <a:extLst>
              <a:ext uri="{FF2B5EF4-FFF2-40B4-BE49-F238E27FC236}">
                <a16:creationId xmlns:a16="http://schemas.microsoft.com/office/drawing/2014/main" id="{B2E5BE46-E84D-FF64-5A5B-C2C186993B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1100" y="567213"/>
            <a:ext cx="7696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572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i="1" dirty="0">
                <a:solidFill>
                  <a:srgbClr val="FF3300"/>
                </a:solidFill>
              </a:rPr>
              <a:t>Partitioning Methods: k-</a:t>
            </a:r>
            <a:r>
              <a:rPr lang="en-US" altLang="en-US" i="1" dirty="0" err="1">
                <a:solidFill>
                  <a:srgbClr val="FF3300"/>
                </a:solidFill>
              </a:rPr>
              <a:t>mediods</a:t>
            </a:r>
            <a:r>
              <a:rPr lang="en-US" altLang="en-US" i="1" dirty="0">
                <a:solidFill>
                  <a:srgbClr val="FF3300"/>
                </a:solidFill>
              </a:rPr>
              <a:t> &amp; PAM</a:t>
            </a:r>
            <a:endParaRPr lang="en-US" altLang="en-US" dirty="0"/>
          </a:p>
        </p:txBody>
      </p:sp>
    </p:spTree>
  </p:cSld>
  <p:clrMapOvr>
    <a:masterClrMapping/>
  </p:clrMapOvr>
  <p:transition>
    <p:check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54F9FF-41F6-78FB-9AAB-2A7FAD269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226935E6-DB7D-334C-998E-51A9F274717E}" type="slidenum">
              <a:rPr lang="en-US" altLang="en-US" sz="1400" b="0">
                <a:latin typeface="Arial" panose="020B0604020202020204" pitchFamily="34" charset="0"/>
              </a:rPr>
              <a:pPr/>
              <a:t>5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sp>
        <p:nvSpPr>
          <p:cNvPr id="19458" name="Rectangle 3">
            <a:extLst>
              <a:ext uri="{FF2B5EF4-FFF2-40B4-BE49-F238E27FC236}">
                <a16:creationId xmlns:a16="http://schemas.microsoft.com/office/drawing/2014/main" id="{75432BC1-4D45-123E-26D9-8285C3F5AA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4444" y="542947"/>
            <a:ext cx="76962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572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i="1" dirty="0">
                <a:solidFill>
                  <a:srgbClr val="FF3300"/>
                </a:solidFill>
              </a:rPr>
              <a:t>Partitioning Methods: k-means &amp; k-medoids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endParaRPr lang="en-US" altLang="en-US" dirty="0"/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dirty="0"/>
              <a:t>The mean or median can be used as a model for its cluster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endParaRPr lang="en-US" altLang="en-US" dirty="0"/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dirty="0"/>
              <a:t>A new example can be assigned to the cluster on the basis of smallest distance between the cluster mean (median) and the example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endParaRPr lang="en-US" altLang="en-US" dirty="0"/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dirty="0"/>
              <a:t>Thus the data space is </a:t>
            </a:r>
            <a:r>
              <a:rPr lang="en-US" altLang="en-US" i="1" dirty="0"/>
              <a:t>partitioned</a:t>
            </a:r>
            <a:r>
              <a:rPr lang="en-US" altLang="en-US" dirty="0"/>
              <a:t> into </a:t>
            </a:r>
            <a:r>
              <a:rPr lang="en-US" altLang="en-US" i="1" dirty="0"/>
              <a:t>k </a:t>
            </a:r>
            <a:r>
              <a:rPr lang="en-US" altLang="en-US" dirty="0"/>
              <a:t>regions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endParaRPr lang="en-US" altLang="en-US" dirty="0"/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</a:pPr>
            <a:r>
              <a:rPr lang="en-US" altLang="en-US" dirty="0"/>
              <a:t>A medoid can be defined as the object of a cluster whose average dissimilarity to all the objects in the cluster is minimal, that is, it is a most centrally located point in the cluster.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031C241-D66A-894E-A03B-C1DA34182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1FD80029-2F14-3F45-9C6E-0D9F14EBD2BA}" type="slidenum">
              <a:rPr lang="en-US" altLang="en-US" sz="1400" b="0">
                <a:latin typeface="Arial" panose="020B0604020202020204" pitchFamily="34" charset="0"/>
              </a:rPr>
              <a:pPr/>
              <a:t>6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sp>
        <p:nvSpPr>
          <p:cNvPr id="21506" name="Rectangle 3">
            <a:extLst>
              <a:ext uri="{FF2B5EF4-FFF2-40B4-BE49-F238E27FC236}">
                <a16:creationId xmlns:a16="http://schemas.microsoft.com/office/drawing/2014/main" id="{9381D6DA-788B-F4E0-EF7B-928D236516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00" y="485423"/>
            <a:ext cx="76962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572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i="1" dirty="0">
                <a:solidFill>
                  <a:srgbClr val="FF3300"/>
                </a:solidFill>
              </a:rPr>
              <a:t>Partitioning Methods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endParaRPr lang="en-US" altLang="en-US" sz="1200" dirty="0"/>
          </a:p>
          <a:p>
            <a:pPr algn="just" eaLnBrk="1" hangingPunct="1">
              <a:spcBef>
                <a:spcPct val="20000"/>
              </a:spcBef>
            </a:pPr>
            <a:r>
              <a:rPr lang="en-US" altLang="en-US" dirty="0"/>
              <a:t>Construct a partition of a database </a:t>
            </a:r>
            <a:r>
              <a:rPr lang="en-US" altLang="en-US" i="1" dirty="0"/>
              <a:t>D</a:t>
            </a:r>
            <a:r>
              <a:rPr lang="en-US" altLang="en-US" dirty="0"/>
              <a:t> of </a:t>
            </a:r>
            <a:r>
              <a:rPr lang="en-US" altLang="en-US" i="1" dirty="0"/>
              <a:t>n</a:t>
            </a:r>
            <a:r>
              <a:rPr lang="en-US" altLang="en-US" dirty="0"/>
              <a:t> objects into a set of </a:t>
            </a:r>
            <a:r>
              <a:rPr lang="en-US" altLang="en-US" i="1" dirty="0"/>
              <a:t>k</a:t>
            </a:r>
            <a:r>
              <a:rPr lang="en-US" altLang="en-US" dirty="0"/>
              <a:t> clusters. Given a </a:t>
            </a:r>
            <a:r>
              <a:rPr lang="en-US" altLang="en-US" i="1" dirty="0"/>
              <a:t>k</a:t>
            </a:r>
            <a:r>
              <a:rPr lang="en-US" altLang="en-US" dirty="0"/>
              <a:t>, find a partition of </a:t>
            </a:r>
            <a:r>
              <a:rPr lang="en-US" altLang="en-US" i="1" dirty="0"/>
              <a:t>k clusters </a:t>
            </a:r>
            <a:r>
              <a:rPr lang="en-US" altLang="en-US" dirty="0"/>
              <a:t>that optimizes the chosen partitioning criterion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en-US" dirty="0"/>
              <a:t>Global optimal: exhaustively enumerate all partitions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en-US" dirty="0"/>
          </a:p>
          <a:p>
            <a:pPr algn="just" eaLnBrk="1" hangingPunct="1">
              <a:spcBef>
                <a:spcPct val="20000"/>
              </a:spcBef>
            </a:pPr>
            <a:r>
              <a:rPr lang="en-US" altLang="en-US" dirty="0"/>
              <a:t>Heuristic methods: </a:t>
            </a:r>
            <a:r>
              <a:rPr lang="en-US" altLang="en-US" i="1" dirty="0"/>
              <a:t>k-means</a:t>
            </a:r>
            <a:r>
              <a:rPr lang="en-US" altLang="en-US" dirty="0"/>
              <a:t> and </a:t>
            </a:r>
            <a:r>
              <a:rPr lang="en-US" altLang="en-US" i="1" dirty="0"/>
              <a:t>k-medoids</a:t>
            </a:r>
            <a:r>
              <a:rPr lang="en-US" altLang="en-US" dirty="0"/>
              <a:t> algorithms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en-US" sz="1200" dirty="0"/>
          </a:p>
          <a:p>
            <a:pPr algn="just" eaLnBrk="1" hangingPunct="1">
              <a:spcBef>
                <a:spcPct val="20000"/>
              </a:spcBef>
            </a:pPr>
            <a:r>
              <a:rPr lang="en-US" altLang="en-US" i="1" u="sng" dirty="0"/>
              <a:t>k-means</a:t>
            </a:r>
            <a:r>
              <a:rPr lang="en-US" altLang="en-US" dirty="0"/>
              <a:t> (MacQueen’67): Each cluster is represented by the center of the cluster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en-US" sz="1200" dirty="0"/>
          </a:p>
          <a:p>
            <a:pPr algn="just" eaLnBrk="1" hangingPunct="1">
              <a:spcBef>
                <a:spcPct val="20000"/>
              </a:spcBef>
            </a:pPr>
            <a:r>
              <a:rPr lang="en-US" altLang="en-US" i="1" u="sng" dirty="0"/>
              <a:t>k-medoids</a:t>
            </a:r>
            <a:r>
              <a:rPr lang="en-US" altLang="en-US" dirty="0"/>
              <a:t> or PAM (Partition around medoids) (Kaufman &amp; Rousseeuw’87): Each cluster is represented by one of the objects in the cluster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A82DB01-FD61-76B9-9D80-AC9730A0A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F7A8AB03-4ED0-5840-AB13-79F8322DD663}" type="slidenum">
              <a:rPr lang="en-US" altLang="en-US" sz="1400" b="0">
                <a:latin typeface="Arial" panose="020B0604020202020204" pitchFamily="34" charset="0"/>
              </a:rPr>
              <a:pPr/>
              <a:t>7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sp>
        <p:nvSpPr>
          <p:cNvPr id="23554" name="Rectangle 3">
            <a:extLst>
              <a:ext uri="{FF2B5EF4-FFF2-40B4-BE49-F238E27FC236}">
                <a16:creationId xmlns:a16="http://schemas.microsoft.com/office/drawing/2014/main" id="{FF9F24E0-8B0F-7792-CAD8-E28D9923A0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5023" y="762000"/>
            <a:ext cx="76962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4572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i="1" dirty="0">
                <a:solidFill>
                  <a:srgbClr val="FF3300"/>
                </a:solidFill>
              </a:rPr>
              <a:t>Partitioning Methods: CLARANS 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i="1" dirty="0">
                <a:solidFill>
                  <a:srgbClr val="FF3300"/>
                </a:solidFill>
              </a:rPr>
              <a:t>			(</a:t>
            </a:r>
            <a:r>
              <a:rPr lang="en-US" altLang="en-US" i="1" u="sng" dirty="0">
                <a:solidFill>
                  <a:srgbClr val="FF3300"/>
                </a:solidFill>
              </a:rPr>
              <a:t>C</a:t>
            </a:r>
            <a:r>
              <a:rPr lang="en-US" altLang="en-US" i="1" dirty="0">
                <a:solidFill>
                  <a:srgbClr val="FF3300"/>
                </a:solidFill>
              </a:rPr>
              <a:t>lustering </a:t>
            </a:r>
            <a:r>
              <a:rPr lang="en-US" altLang="en-US" i="1" u="sng" dirty="0">
                <a:solidFill>
                  <a:srgbClr val="FF3300"/>
                </a:solidFill>
              </a:rPr>
              <a:t>L</a:t>
            </a:r>
            <a:r>
              <a:rPr lang="en-US" altLang="en-US" i="1" dirty="0">
                <a:solidFill>
                  <a:srgbClr val="FF3300"/>
                </a:solidFill>
              </a:rPr>
              <a:t>arge </a:t>
            </a:r>
            <a:r>
              <a:rPr lang="en-US" altLang="en-US" i="1" u="sng" dirty="0">
                <a:solidFill>
                  <a:srgbClr val="FF3300"/>
                </a:solidFill>
              </a:rPr>
              <a:t>A</a:t>
            </a:r>
            <a:r>
              <a:rPr lang="en-US" altLang="en-US" i="1" dirty="0">
                <a:solidFill>
                  <a:srgbClr val="FF3300"/>
                </a:solidFill>
              </a:rPr>
              <a:t>pplications based upon 				</a:t>
            </a:r>
            <a:r>
              <a:rPr lang="en-US" altLang="en-US" i="1" u="sng" dirty="0">
                <a:solidFill>
                  <a:srgbClr val="FF3300"/>
                </a:solidFill>
              </a:rPr>
              <a:t>Ran</a:t>
            </a:r>
            <a:r>
              <a:rPr lang="en-US" altLang="en-US" i="1" dirty="0">
                <a:solidFill>
                  <a:srgbClr val="FF3300"/>
                </a:solidFill>
              </a:rPr>
              <a:t>domized </a:t>
            </a:r>
            <a:r>
              <a:rPr lang="en-US" altLang="en-US" i="1" u="sng" dirty="0">
                <a:solidFill>
                  <a:srgbClr val="FF3300"/>
                </a:solidFill>
              </a:rPr>
              <a:t>S</a:t>
            </a:r>
            <a:r>
              <a:rPr lang="en-US" altLang="en-US" i="1" dirty="0">
                <a:solidFill>
                  <a:srgbClr val="FF3300"/>
                </a:solidFill>
              </a:rPr>
              <a:t>earch)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dirty="0"/>
              <a:t>				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dirty="0"/>
              <a:t>It usually starts with an arbitrary set of </a:t>
            </a:r>
            <a:r>
              <a:rPr lang="en-US" altLang="en-US" i="1" dirty="0"/>
              <a:t>k</a:t>
            </a:r>
            <a:r>
              <a:rPr lang="en-US" altLang="en-US" dirty="0"/>
              <a:t> medoids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endParaRPr lang="en-US" altLang="en-US" sz="1200" dirty="0"/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dirty="0"/>
              <a:t>It picks a medoid and replaces it by a non-medoid. If it is more suitable as a medoid, it is made a medoid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endParaRPr lang="en-US" altLang="en-US" sz="1200" dirty="0"/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dirty="0"/>
              <a:t>If it is not a better medoid, a counter is incremented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endParaRPr lang="en-US" altLang="en-US" sz="1200" dirty="0"/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dirty="0"/>
              <a:t>If the value of the counter reaches a pre-set number, a local minimum is said to be found and algorithm restarts with a new random set of medoids</a:t>
            </a:r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endParaRPr lang="en-US" altLang="en-US" sz="1200" dirty="0"/>
          </a:p>
          <a:p>
            <a:pPr algn="just" eaLnBrk="1" hangingPunct="1">
              <a:lnSpc>
                <a:spcPct val="80000"/>
              </a:lnSpc>
              <a:spcBef>
                <a:spcPct val="20000"/>
              </a:spcBef>
              <a:buClr>
                <a:schemeClr val="tx2"/>
              </a:buClr>
              <a:buSzPct val="65000"/>
              <a:buFont typeface="Wingdings" pitchFamily="2" charset="2"/>
              <a:buNone/>
            </a:pPr>
            <a:r>
              <a:rPr lang="en-US" altLang="en-US" dirty="0"/>
              <a:t>This process is repeated n times and the best set of medoids is retained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>
            <a:extLst>
              <a:ext uri="{FF2B5EF4-FFF2-40B4-BE49-F238E27FC236}">
                <a16:creationId xmlns:a16="http://schemas.microsoft.com/office/drawing/2014/main" id="{633013D0-84E5-97FD-9175-023A81FBDC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26626" name="Content Placeholder 2">
            <a:extLst>
              <a:ext uri="{FF2B5EF4-FFF2-40B4-BE49-F238E27FC236}">
                <a16:creationId xmlns:a16="http://schemas.microsoft.com/office/drawing/2014/main" id="{5E7CA57F-DA62-CDDE-9DA1-3C80FBA4E8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PK" alt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A48594-2F6C-DDED-0B3F-844B84389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AA74AF29-19CC-5F4E-ABDF-1721FE5CA926}" type="slidenum">
              <a:rPr lang="en-US" altLang="en-US" sz="1400" b="0">
                <a:latin typeface="Arial" panose="020B0604020202020204" pitchFamily="34" charset="0"/>
              </a:rPr>
              <a:pPr/>
              <a:t>8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pic>
        <p:nvPicPr>
          <p:cNvPr id="26628" name="Picture 4">
            <a:extLst>
              <a:ext uri="{FF2B5EF4-FFF2-40B4-BE49-F238E27FC236}">
                <a16:creationId xmlns:a16="http://schemas.microsoft.com/office/drawing/2014/main" id="{4BE087CC-D986-5DEB-D715-6A3399F274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98450"/>
            <a:ext cx="8218311" cy="589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EC646-FAA6-E1F5-6F16-ACF36D463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AC44C9C4-07A8-0B4A-B3B7-35D9971DC7AB}" type="slidenum">
              <a:rPr lang="en-US" altLang="en-US" sz="1400" b="0">
                <a:latin typeface="Arial" panose="020B0604020202020204" pitchFamily="34" charset="0"/>
              </a:rPr>
              <a:pPr/>
              <a:t>9</a:t>
            </a:fld>
            <a:endParaRPr lang="en-US" altLang="en-US" sz="1400" b="0">
              <a:latin typeface="Arial" panose="020B0604020202020204" pitchFamily="34" charset="0"/>
            </a:endParaRPr>
          </a:p>
        </p:txBody>
      </p:sp>
      <p:pic>
        <p:nvPicPr>
          <p:cNvPr id="27650" name="Picture 4">
            <a:extLst>
              <a:ext uri="{FF2B5EF4-FFF2-40B4-BE49-F238E27FC236}">
                <a16:creationId xmlns:a16="http://schemas.microsoft.com/office/drawing/2014/main" id="{E691F834-536E-C7D7-AE34-7024D70F1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65830"/>
            <a:ext cx="8274756" cy="5993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19367</TotalTime>
  <Words>603</Words>
  <Application>Microsoft Macintosh PowerPoint</Application>
  <PresentationFormat>Widescreen</PresentationFormat>
  <Paragraphs>150</Paragraphs>
  <Slides>16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Small Fonts</vt:lpstr>
      <vt:lpstr>Tahoma</vt:lpstr>
      <vt:lpstr>Times New Roman</vt:lpstr>
      <vt:lpstr>Wingdings</vt:lpstr>
      <vt:lpstr>Retrospect</vt:lpstr>
      <vt:lpstr>Worksheet</vt:lpstr>
      <vt:lpstr>Clustering</vt:lpstr>
      <vt:lpstr>K-Mediod Clustering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Object Oriented Programming</dc:title>
  <dc:creator>M. Haroon Shakeel</dc:creator>
  <cp:lastModifiedBy>Microsoft Office User</cp:lastModifiedBy>
  <cp:revision>1605</cp:revision>
  <dcterms:created xsi:type="dcterms:W3CDTF">2020-10-10T13:04:44Z</dcterms:created>
  <dcterms:modified xsi:type="dcterms:W3CDTF">2022-11-06T12:32:04Z</dcterms:modified>
</cp:coreProperties>
</file>